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2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62A1"/>
    <a:srgbClr val="008000"/>
    <a:srgbClr val="008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8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62A1">
            <a:alpha val="8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5715854"/>
            <a:ext cx="7583487" cy="513408"/>
          </a:xfrm>
        </p:spPr>
        <p:txBody>
          <a:bodyPr/>
          <a:lstStyle/>
          <a:p>
            <a:r>
              <a:rPr lang="en-US" dirty="0" smtClean="0"/>
              <a:t>PBIS Social Skills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70836" y="6229262"/>
            <a:ext cx="829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141313"/>
                </a:solidFill>
              </a:rPr>
              <a:t>Day </a:t>
            </a:r>
            <a:r>
              <a:rPr lang="en-US" dirty="0">
                <a:solidFill>
                  <a:srgbClr val="141313"/>
                </a:solidFill>
              </a:rPr>
              <a:t>4</a:t>
            </a:r>
          </a:p>
        </p:txBody>
      </p:sp>
      <p:pic>
        <p:nvPicPr>
          <p:cNvPr id="6" name="Picture 5" descr="WC_MindingYourOwnBusines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986" y="541787"/>
            <a:ext cx="5174067" cy="517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218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Minding Your Own Business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800" b="1" u="sng" dirty="0" smtClean="0"/>
              <a:t>Project of the Week</a:t>
            </a:r>
          </a:p>
          <a:p>
            <a:r>
              <a:rPr lang="en-US" sz="2800" dirty="0" smtClean="0"/>
              <a:t>Work with your table group to create a Venn diagram to show the difference between tattling and reporting.</a:t>
            </a:r>
          </a:p>
          <a:p>
            <a:r>
              <a:rPr lang="en-US" sz="2800" dirty="0" smtClean="0"/>
              <a:t>Be sure to include:</a:t>
            </a:r>
          </a:p>
          <a:p>
            <a:pPr lvl="1"/>
            <a:r>
              <a:rPr lang="en-US" sz="2600" dirty="0" smtClean="0"/>
              <a:t>at least 8 scenarios that could be considered either tattling or reporting.</a:t>
            </a:r>
          </a:p>
          <a:p>
            <a:pPr lvl="1"/>
            <a:r>
              <a:rPr lang="en-US" sz="2600" dirty="0" smtClean="0"/>
              <a:t>explanations for why you placed each scenario in one category vs. the other.</a:t>
            </a:r>
          </a:p>
          <a:p>
            <a:r>
              <a:rPr lang="en-US" sz="2800" dirty="0" smtClean="0"/>
              <a:t>Present the Venn diagram to your class.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37021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Minding Your Own Business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Remember, this week we are talking about Minding Your Own Business.</a:t>
            </a:r>
          </a:p>
          <a:p>
            <a:r>
              <a:rPr lang="en-US" sz="2800" dirty="0" smtClean="0"/>
              <a:t>Let’s review the three steps.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39344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Minding Your Own Business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1: Focus on your assignment or task.</a:t>
            </a:r>
            <a:endParaRPr lang="en-US" sz="2800" dirty="0"/>
          </a:p>
        </p:txBody>
      </p:sp>
      <p:pic>
        <p:nvPicPr>
          <p:cNvPr id="4" name="Picture 3" descr="Image_Work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166" y="2734229"/>
            <a:ext cx="3114891" cy="315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88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Minding Your Own Business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2: Ignore all conversations, gestures, and distractions that are someone else’s business.</a:t>
            </a:r>
            <a:endParaRPr lang="en-US" sz="2800" dirty="0"/>
          </a:p>
        </p:txBody>
      </p:sp>
      <p:pic>
        <p:nvPicPr>
          <p:cNvPr id="4" name="Picture 3" descr="Image_IgnoreDistraction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076" y="3130218"/>
            <a:ext cx="3598105" cy="276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014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Minding Your Own Business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3: Keep working quietly until you receive further instructions.</a:t>
            </a:r>
            <a:endParaRPr lang="en-US" sz="2800" dirty="0"/>
          </a:p>
        </p:txBody>
      </p:sp>
      <p:pic>
        <p:nvPicPr>
          <p:cNvPr id="4" name="Picture 3" descr="Image_Work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166" y="2734229"/>
            <a:ext cx="3114891" cy="315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39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Minding Your Own Business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When you mind your own business, you are more likely to stay out of trouble and you are more likely to complete your assignment.</a:t>
            </a:r>
          </a:p>
          <a:p>
            <a:r>
              <a:rPr lang="en-US" sz="2800" dirty="0" smtClean="0"/>
              <a:t>Okay, today we are going to talk more about the third step.</a:t>
            </a:r>
          </a:p>
          <a:p>
            <a:r>
              <a:rPr lang="en-US" sz="2800" dirty="0" smtClean="0"/>
              <a:t>Step 3 is “Keep working quietly until you receive </a:t>
            </a:r>
            <a:r>
              <a:rPr lang="en-US" sz="2800" smtClean="0"/>
              <a:t>further instructions.</a:t>
            </a:r>
            <a:r>
              <a:rPr lang="en-US" sz="2800" dirty="0" smtClean="0"/>
              <a:t>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2262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Minding Your Own Business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Why is it important to keep working quietly, even when there are distractions?</a:t>
            </a:r>
          </a:p>
          <a:p>
            <a:r>
              <a:rPr lang="en-US" sz="2800" dirty="0" smtClean="0"/>
              <a:t>Turn to your elbow partner and practice step 3.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79722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Minding Your Own Business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do you think would happen if you didn’t keep working quietly?  </a:t>
            </a:r>
          </a:p>
          <a:p>
            <a:r>
              <a:rPr lang="en-US" sz="2800" dirty="0" smtClean="0"/>
              <a:t>Turn to your elbow partner and demonstrate a non-example of this step.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05512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Minding Your Own Business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Log in to Edmodo and navigate to the “PBIS Social Skills” group.  If you haven’t already joined, the code is w483zg.</a:t>
            </a:r>
          </a:p>
          <a:p>
            <a:r>
              <a:rPr lang="en-US" sz="2800" dirty="0" smtClean="0"/>
              <a:t>Find the “Minding Your Own Business Discussion Prompt” and respond in writing by clicking on the Reply button.</a:t>
            </a:r>
            <a:endParaRPr lang="en-US" sz="2800" dirty="0"/>
          </a:p>
        </p:txBody>
      </p:sp>
      <p:pic>
        <p:nvPicPr>
          <p:cNvPr id="5" name="Content Placeholder 4" descr="Edmodo_MindingYourOwnBusiness_DiscussionPrompt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563" b="-405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23267025"/>
      </p:ext>
    </p:extLst>
  </p:cSld>
  <p:clrMapOvr>
    <a:masterClrMapping/>
  </p:clrMapOvr>
</p:sld>
</file>

<file path=ppt/theme/theme1.xml><?xml version="1.0" encoding="utf-8"?>
<a:theme xmlns:a="http://schemas.openxmlformats.org/drawingml/2006/main" name="Summer">
  <a:themeElements>
    <a:clrScheme name="Custom 28">
      <a:dk1>
        <a:sysClr val="windowText" lastClr="000000"/>
      </a:dk1>
      <a:lt1>
        <a:srgbClr val="141313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</TotalTime>
  <Words>317</Words>
  <Application>Microsoft Macintosh PowerPoint</Application>
  <PresentationFormat>On-screen Show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Summer</vt:lpstr>
      <vt:lpstr>PowerPoint Presentation</vt:lpstr>
      <vt:lpstr>Minding Your Own Business</vt:lpstr>
      <vt:lpstr>Minding Your Own Business</vt:lpstr>
      <vt:lpstr>Minding Your Own Business</vt:lpstr>
      <vt:lpstr>Minding Your Own Business</vt:lpstr>
      <vt:lpstr>Minding Your Own Business</vt:lpstr>
      <vt:lpstr>Minding Your Own Business</vt:lpstr>
      <vt:lpstr>Minding Your Own Business</vt:lpstr>
      <vt:lpstr>Minding Your Own Business</vt:lpstr>
      <vt:lpstr>Minding Your Own Business</vt:lpstr>
    </vt:vector>
  </TitlesOfParts>
  <Company>CVUSD - Oasis Elementary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Accepting “No” for an Answer</dc:title>
  <dc:creator>Haines-Widell, Carla A.</dc:creator>
  <cp:lastModifiedBy>Carla Haines-Widell</cp:lastModifiedBy>
  <cp:revision>13</cp:revision>
  <dcterms:created xsi:type="dcterms:W3CDTF">2017-01-24T17:34:18Z</dcterms:created>
  <dcterms:modified xsi:type="dcterms:W3CDTF">2017-02-21T20:30:05Z</dcterms:modified>
</cp:coreProperties>
</file>