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2A1"/>
    <a:srgbClr val="008000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2A1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5</a:t>
            </a:r>
          </a:p>
        </p:txBody>
      </p:sp>
      <p:pic>
        <p:nvPicPr>
          <p:cNvPr id="6" name="Picture 5" descr="WC_MindingYourOwnBusin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86" y="541787"/>
            <a:ext cx="5174067" cy="51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Minding Your Own Business.</a:t>
            </a:r>
          </a:p>
          <a:p>
            <a:r>
              <a:rPr lang="en-US" sz="2800" dirty="0" smtClean="0"/>
              <a:t>Let’s review the three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Focus on your assignment or task.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66" y="2734229"/>
            <a:ext cx="3114891" cy="31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Ignore all conversations, gestures, and distractions that are someone else’s business.</a:t>
            </a:r>
            <a:endParaRPr lang="en-US" sz="2800" dirty="0"/>
          </a:p>
        </p:txBody>
      </p:sp>
      <p:pic>
        <p:nvPicPr>
          <p:cNvPr id="4" name="Picture 3" descr="Image_IgnoreDistractio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76" y="3130218"/>
            <a:ext cx="3598105" cy="27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Keep working quietly until you receive further instructions.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66" y="2734229"/>
            <a:ext cx="3114891" cy="31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mind your own business, you are more likely to stay out of trouble and you are more likely to complete your assignment.</a:t>
            </a:r>
          </a:p>
          <a:p>
            <a:r>
              <a:rPr lang="en-US" sz="2800" dirty="0" smtClean="0"/>
              <a:t>Okay, today we are going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present the Projects we have been working on this week.  Who would like to be the first volunteer?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136</Words>
  <Application>Microsoft Macintosh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Summer</vt:lpstr>
      <vt:lpstr>PowerPoint Presentation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15</cp:revision>
  <dcterms:created xsi:type="dcterms:W3CDTF">2017-01-24T17:34:18Z</dcterms:created>
  <dcterms:modified xsi:type="dcterms:W3CDTF">2017-02-21T20:30:52Z</dcterms:modified>
</cp:coreProperties>
</file>