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68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B51"/>
    <a:srgbClr val="7DBC58"/>
    <a:srgbClr val="89C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B51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ks1ljv2buo5y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879748"/>
            <a:ext cx="7583487" cy="502001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1856" y="6381750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Day 1</a:t>
            </a:r>
            <a:endParaRPr lang="en-US" dirty="0"/>
          </a:p>
        </p:txBody>
      </p:sp>
      <p:pic>
        <p:nvPicPr>
          <p:cNvPr id="6" name="Picture 5" descr="WC_ResistingPeerPress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80" y="512173"/>
            <a:ext cx="5194553" cy="51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8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will be practicing these steps all week.</a:t>
            </a:r>
          </a:p>
          <a:p>
            <a:r>
              <a:rPr lang="en-US" sz="2800" dirty="0"/>
              <a:t>When you are able to </a:t>
            </a:r>
            <a:r>
              <a:rPr lang="en-US" sz="2800" dirty="0" smtClean="0"/>
              <a:t>demonstrate Resisting Peer Pressure appropriately you may be able to stay out of danger and/</a:t>
            </a:r>
            <a:r>
              <a:rPr lang="en-US" sz="2800" smtClean="0"/>
              <a:t>or trouble.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19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 smtClean="0"/>
              <a:t>Project for the Week</a:t>
            </a:r>
          </a:p>
          <a:p>
            <a:r>
              <a:rPr lang="en-US" dirty="0" smtClean="0"/>
              <a:t>Work with your table group to write dialog for a skit about Resisting Peer Pressure</a:t>
            </a:r>
          </a:p>
          <a:p>
            <a:r>
              <a:rPr lang="en-US" dirty="0" smtClean="0"/>
              <a:t>Be sure to include: </a:t>
            </a:r>
          </a:p>
          <a:p>
            <a:pPr lvl="1"/>
            <a:r>
              <a:rPr lang="en-US" dirty="0" smtClean="0"/>
              <a:t>a real-world situation that you might see here at school or at home.</a:t>
            </a:r>
          </a:p>
          <a:p>
            <a:pPr lvl="1"/>
            <a:r>
              <a:rPr lang="en-US" dirty="0" smtClean="0"/>
              <a:t>The six steps you learned for Resisting Peer Pressure.</a:t>
            </a:r>
          </a:p>
          <a:p>
            <a:r>
              <a:rPr lang="en-US" dirty="0" smtClean="0"/>
              <a:t>Perform the skit for your class and consider turning it into a movie using iMovie.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7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Describe a time when someone tried to pressure you into doing something.  How did you handle it?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</p:txBody>
      </p:sp>
      <p:pic>
        <p:nvPicPr>
          <p:cNvPr id="5" name="Content Placeholder 4" descr="Padlet_ResistingPeerPressure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51" b="-10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844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Resisting Peer Pressure</a:t>
            </a:r>
          </a:p>
          <a:p>
            <a:r>
              <a:rPr lang="en-US" sz="2800" dirty="0"/>
              <a:t>Let’s learn the </a:t>
            </a:r>
            <a:r>
              <a:rPr lang="en-US" sz="2800" dirty="0" smtClean="0"/>
              <a:t>six </a:t>
            </a:r>
            <a:r>
              <a:rPr lang="en-US" sz="2800" dirty="0"/>
              <a:t>steps all students must do when </a:t>
            </a:r>
            <a:r>
              <a:rPr lang="en-US" sz="2800" dirty="0" smtClean="0"/>
              <a:t>resisting peer pressure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43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36" y="2700497"/>
            <a:ext cx="5140560" cy="25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calm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297113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8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clearly you do not want to participate.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297113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0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Suggest something else to do.</a:t>
            </a:r>
            <a:endParaRPr lang="en-US" sz="2800" dirty="0"/>
          </a:p>
        </p:txBody>
      </p:sp>
      <p:pic>
        <p:nvPicPr>
          <p:cNvPr id="4" name="Picture 3" descr="Image_Id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60" y="2395465"/>
            <a:ext cx="3409166" cy="34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9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If necessary, continue to say “No.”</a:t>
            </a:r>
            <a:endParaRPr lang="en-US" sz="2800" dirty="0"/>
          </a:p>
        </p:txBody>
      </p:sp>
      <p:pic>
        <p:nvPicPr>
          <p:cNvPr id="4" name="Picture 3" descr="Image_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11" y="2922886"/>
            <a:ext cx="3888184" cy="29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0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6: Leave the situation.</a:t>
            </a:r>
            <a:endParaRPr lang="en-US" sz="2800" dirty="0"/>
          </a:p>
        </p:txBody>
      </p:sp>
      <p:pic>
        <p:nvPicPr>
          <p:cNvPr id="5" name="Picture 4" descr="Image_Leav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28" y="2594894"/>
            <a:ext cx="2830229" cy="329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119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2645</TotalTime>
  <Words>292</Words>
  <Application>Microsoft Macintosh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PowerPoint Presentation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Resisting Peer Pressure</dc:title>
  <dc:creator>Haines-Widell, Carla A.</dc:creator>
  <cp:lastModifiedBy>Haines-Widell, Carla A.</cp:lastModifiedBy>
  <cp:revision>18</cp:revision>
  <dcterms:created xsi:type="dcterms:W3CDTF">2017-01-30T17:38:24Z</dcterms:created>
  <dcterms:modified xsi:type="dcterms:W3CDTF">2017-02-21T20:50:51Z</dcterms:modified>
</cp:coreProperties>
</file>