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66" r:id="rId2"/>
    <p:sldId id="257" r:id="rId3"/>
    <p:sldId id="258" r:id="rId4"/>
    <p:sldId id="259" r:id="rId5"/>
    <p:sldId id="260" r:id="rId6"/>
    <p:sldId id="261" r:id="rId7"/>
    <p:sldId id="262" r:id="rId8"/>
    <p:sldId id="263" r:id="rId9"/>
    <p:sldId id="264" r:id="rId10"/>
    <p:sldId id="269" r:id="rId11"/>
    <p:sldId id="270" r:id="rId12"/>
    <p:sldId id="265" r:id="rId13"/>
    <p:sldId id="271" r:id="rId14"/>
    <p:sldId id="267" r:id="rId15"/>
    <p:sldId id="268"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B51"/>
    <a:srgbClr val="7DBC58"/>
    <a:srgbClr val="89C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3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6ABC7-05A8-D843-AD3C-BA24D4224E64}" type="datetimeFigureOut">
              <a:rPr lang="en-US" smtClean="0"/>
              <a:t>2/21/17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06ABC7-05A8-D843-AD3C-BA24D4224E64}" type="datetimeFigureOut">
              <a:rPr lang="en-US" smtClean="0"/>
              <a:t>2/21/17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306ABC7-05A8-D843-AD3C-BA24D4224E64}" type="datetimeFigureOut">
              <a:rPr lang="en-US" smtClean="0"/>
              <a:t>2/21/17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BB51">
            <a:alpha val="86000"/>
          </a:srgbClr>
        </a:soli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306ABC7-05A8-D843-AD3C-BA24D4224E64}" type="datetimeFigureOut">
              <a:rPr lang="en-US" smtClean="0"/>
              <a:t>2/21/17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14A40C6E-DAF1-0743-A07F-88995B5D0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463" y="5879748"/>
            <a:ext cx="7583487" cy="502001"/>
          </a:xfrm>
        </p:spPr>
        <p:txBody>
          <a:bodyPr/>
          <a:lstStyle/>
          <a:p>
            <a:r>
              <a:rPr lang="en-US" dirty="0" smtClean="0"/>
              <a:t>PBIS Social Skills</a:t>
            </a:r>
            <a:endParaRPr lang="en-US" dirty="0"/>
          </a:p>
        </p:txBody>
      </p:sp>
      <p:sp>
        <p:nvSpPr>
          <p:cNvPr id="4" name="TextBox 3"/>
          <p:cNvSpPr txBox="1"/>
          <p:nvPr/>
        </p:nvSpPr>
        <p:spPr>
          <a:xfrm>
            <a:off x="8161856" y="6381750"/>
            <a:ext cx="829712" cy="369332"/>
          </a:xfrm>
          <a:prstGeom prst="rect">
            <a:avLst/>
          </a:prstGeom>
          <a:noFill/>
        </p:spPr>
        <p:txBody>
          <a:bodyPr wrap="none" rtlCol="0">
            <a:spAutoFit/>
          </a:bodyPr>
          <a:lstStyle/>
          <a:p>
            <a:r>
              <a:rPr lang="en-US" smtClean="0"/>
              <a:t>Day 2</a:t>
            </a:r>
            <a:endParaRPr lang="en-US" dirty="0"/>
          </a:p>
        </p:txBody>
      </p:sp>
      <p:pic>
        <p:nvPicPr>
          <p:cNvPr id="6" name="Picture 5" descr="WC_ResistingPeerPress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80" y="512173"/>
            <a:ext cx="5194553" cy="5194553"/>
          </a:xfrm>
          <a:prstGeom prst="rect">
            <a:avLst/>
          </a:prstGeom>
        </p:spPr>
      </p:pic>
    </p:spTree>
    <p:extLst>
      <p:ext uri="{BB962C8B-B14F-4D97-AF65-F5344CB8AC3E}">
        <p14:creationId xmlns:p14="http://schemas.microsoft.com/office/powerpoint/2010/main" val="259288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Why do you think it is important to look at someone when you are trying to resist doing something you shouldn’t do?</a:t>
            </a:r>
          </a:p>
          <a:p>
            <a:r>
              <a:rPr lang="en-US" sz="2800" dirty="0" smtClean="0"/>
              <a:t>Turn to your elbow partner and practice step 1.</a:t>
            </a:r>
            <a:endParaRPr lang="en-US" sz="2800" dirty="0"/>
          </a:p>
        </p:txBody>
      </p:sp>
    </p:spTree>
    <p:extLst>
      <p:ext uri="{BB962C8B-B14F-4D97-AF65-F5344CB8AC3E}">
        <p14:creationId xmlns:p14="http://schemas.microsoft.com/office/powerpoint/2010/main" val="114578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a:t>
            </a:r>
            <a:r>
              <a:rPr lang="en-US" sz="2800" i="1" dirty="0" smtClean="0"/>
              <a:t>didn’t</a:t>
            </a:r>
            <a:r>
              <a:rPr lang="en-US" sz="2800" dirty="0" smtClean="0"/>
              <a:t> look at the person when you are trying to resist doing something you shouldn’t do?</a:t>
            </a:r>
          </a:p>
          <a:p>
            <a:r>
              <a:rPr lang="en-US" sz="2800" dirty="0" smtClean="0"/>
              <a:t>Turn to your elbow partner and demonstrate a non-example of this step.</a:t>
            </a:r>
            <a:endParaRPr lang="en-US" sz="2800" dirty="0"/>
          </a:p>
        </p:txBody>
      </p:sp>
    </p:spTree>
    <p:extLst>
      <p:ext uri="{BB962C8B-B14F-4D97-AF65-F5344CB8AC3E}">
        <p14:creationId xmlns:p14="http://schemas.microsoft.com/office/powerpoint/2010/main" val="320220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2 is “Use a calm voice</a:t>
            </a:r>
            <a:r>
              <a:rPr lang="en-US" sz="2800" dirty="0" smtClean="0"/>
              <a:t>.</a:t>
            </a:r>
          </a:p>
          <a:p>
            <a:r>
              <a:rPr lang="en-US" sz="2800" dirty="0" smtClean="0"/>
              <a:t>Why do you think it is important to use a calm voice when trying to resist doing something you shouldn’t do?</a:t>
            </a:r>
            <a:endParaRPr lang="en-US" sz="2800" dirty="0"/>
          </a:p>
          <a:p>
            <a:r>
              <a:rPr lang="en-US" sz="2800" dirty="0" smtClean="0"/>
              <a:t>Turn to your elbow partner and practice step 2.</a:t>
            </a:r>
          </a:p>
        </p:txBody>
      </p:sp>
    </p:spTree>
    <p:extLst>
      <p:ext uri="{BB962C8B-B14F-4D97-AF65-F5344CB8AC3E}">
        <p14:creationId xmlns:p14="http://schemas.microsoft.com/office/powerpoint/2010/main" val="96072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used and angry or emotional voice when trying to resist doing something you shouldn’t do?</a:t>
            </a:r>
          </a:p>
          <a:p>
            <a:r>
              <a:rPr lang="en-US" sz="2800" dirty="0" smtClean="0"/>
              <a:t>Turn to your elbow partner and demonstrate a non-example of this step.</a:t>
            </a:r>
          </a:p>
        </p:txBody>
      </p:sp>
    </p:spTree>
    <p:extLst>
      <p:ext uri="{BB962C8B-B14F-4D97-AF65-F5344CB8AC3E}">
        <p14:creationId xmlns:p14="http://schemas.microsoft.com/office/powerpoint/2010/main" val="49887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pic>
        <p:nvPicPr>
          <p:cNvPr id="4" name="Video_PeerPressur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11325" y="1600200"/>
            <a:ext cx="5721350" cy="4291013"/>
          </a:xfrm>
        </p:spPr>
      </p:pic>
      <p:sp>
        <p:nvSpPr>
          <p:cNvPr id="5" name="TextBox 4"/>
          <p:cNvSpPr txBox="1"/>
          <p:nvPr/>
        </p:nvSpPr>
        <p:spPr>
          <a:xfrm>
            <a:off x="2383643" y="1047981"/>
            <a:ext cx="4386988" cy="369332"/>
          </a:xfrm>
          <a:prstGeom prst="rect">
            <a:avLst/>
          </a:prstGeom>
          <a:noFill/>
        </p:spPr>
        <p:txBody>
          <a:bodyPr wrap="none" rtlCol="0">
            <a:spAutoFit/>
          </a:bodyPr>
          <a:lstStyle/>
          <a:p>
            <a:r>
              <a:rPr lang="en-US" dirty="0" smtClean="0"/>
              <a:t>Let’s learn how to resist peer pressure!</a:t>
            </a:r>
            <a:endParaRPr lang="en-US" dirty="0"/>
          </a:p>
        </p:txBody>
      </p:sp>
    </p:spTree>
    <p:extLst>
      <p:ext uri="{BB962C8B-B14F-4D97-AF65-F5344CB8AC3E}">
        <p14:creationId xmlns:p14="http://schemas.microsoft.com/office/powerpoint/2010/main" val="182500313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Have a discussion with your elbow partner:</a:t>
            </a:r>
          </a:p>
          <a:p>
            <a:pPr lvl="1"/>
            <a:r>
              <a:rPr lang="en-US" sz="2600" dirty="0" smtClean="0"/>
              <a:t>Think about the steps to Resisting Peer Pressure we learned earlier in this NearPod and then think about the steps described in the video you just watched.  How are they the same?  How are they different?</a:t>
            </a:r>
          </a:p>
          <a:p>
            <a:pPr lvl="1"/>
            <a:r>
              <a:rPr lang="en-US" sz="2600" dirty="0" smtClean="0"/>
              <a:t>Which step do you think you need to work on the most?  </a:t>
            </a:r>
            <a:r>
              <a:rPr lang="en-US" sz="2600" smtClean="0"/>
              <a:t>Why?</a:t>
            </a:r>
            <a:endParaRPr lang="en-US" sz="2600" dirty="0"/>
          </a:p>
        </p:txBody>
      </p:sp>
    </p:spTree>
    <p:extLst>
      <p:ext uri="{BB962C8B-B14F-4D97-AF65-F5344CB8AC3E}">
        <p14:creationId xmlns:p14="http://schemas.microsoft.com/office/powerpoint/2010/main" val="6496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u="sng" dirty="0" smtClean="0"/>
              <a:t>Project for the Week</a:t>
            </a:r>
          </a:p>
          <a:p>
            <a:r>
              <a:rPr lang="en-US" dirty="0" smtClean="0"/>
              <a:t>Work with your table group to write dialog for a skit about Resisting Peer Pressure</a:t>
            </a:r>
          </a:p>
          <a:p>
            <a:r>
              <a:rPr lang="en-US" dirty="0" smtClean="0"/>
              <a:t>Be sure to include: </a:t>
            </a:r>
          </a:p>
          <a:p>
            <a:pPr lvl="1"/>
            <a:r>
              <a:rPr lang="en-US" dirty="0" smtClean="0"/>
              <a:t>a real-world situation that you might see here at school or at home.</a:t>
            </a:r>
          </a:p>
          <a:p>
            <a:pPr lvl="1"/>
            <a:r>
              <a:rPr lang="en-US" dirty="0" smtClean="0"/>
              <a:t>The six steps you learned for Resisting Peer Pressure.</a:t>
            </a:r>
          </a:p>
          <a:p>
            <a:r>
              <a:rPr lang="en-US" dirty="0" smtClean="0"/>
              <a:t>Perform the skit for your class and consider turning it into a movie using iMovie.</a:t>
            </a:r>
            <a:endParaRPr lang="en-US" dirty="0"/>
          </a:p>
        </p:txBody>
      </p:sp>
    </p:spTree>
    <p:extLst>
      <p:ext uri="{BB962C8B-B14F-4D97-AF65-F5344CB8AC3E}">
        <p14:creationId xmlns:p14="http://schemas.microsoft.com/office/powerpoint/2010/main" val="357815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Remember, this week we are talking about Working with Others.</a:t>
            </a:r>
          </a:p>
          <a:p>
            <a:r>
              <a:rPr lang="en-US" sz="2800" dirty="0"/>
              <a:t>Let’s </a:t>
            </a:r>
            <a:r>
              <a:rPr lang="en-US" sz="2800" dirty="0" smtClean="0"/>
              <a:t>review the six steps.</a:t>
            </a:r>
            <a:endParaRPr lang="en-US" sz="2800" dirty="0"/>
          </a:p>
        </p:txBody>
      </p:sp>
    </p:spTree>
    <p:extLst>
      <p:ext uri="{BB962C8B-B14F-4D97-AF65-F5344CB8AC3E}">
        <p14:creationId xmlns:p14="http://schemas.microsoft.com/office/powerpoint/2010/main" val="168844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1: Look at the person.</a:t>
            </a:r>
            <a:endParaRPr lang="en-US" sz="2800" dirty="0"/>
          </a:p>
        </p:txBody>
      </p:sp>
      <p:pic>
        <p:nvPicPr>
          <p:cNvPr id="4" name="Picture 3" descr="Image_EyesOnThe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836" y="2700497"/>
            <a:ext cx="5140560" cy="2570280"/>
          </a:xfrm>
          <a:prstGeom prst="rect">
            <a:avLst/>
          </a:prstGeom>
        </p:spPr>
      </p:pic>
    </p:spTree>
    <p:extLst>
      <p:ext uri="{BB962C8B-B14F-4D97-AF65-F5344CB8AC3E}">
        <p14:creationId xmlns:p14="http://schemas.microsoft.com/office/powerpoint/2010/main" val="360439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2: Use a calm voice.</a:t>
            </a:r>
            <a:endParaRPr lang="en-US" sz="2800" dirty="0"/>
          </a:p>
        </p:txBody>
      </p:sp>
      <p:pic>
        <p:nvPicPr>
          <p:cNvPr id="4" name="Picture 3" descr="Image_Voic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2297113"/>
            <a:ext cx="3175000" cy="3594100"/>
          </a:xfrm>
          <a:prstGeom prst="rect">
            <a:avLst/>
          </a:prstGeom>
        </p:spPr>
      </p:pic>
    </p:spTree>
    <p:extLst>
      <p:ext uri="{BB962C8B-B14F-4D97-AF65-F5344CB8AC3E}">
        <p14:creationId xmlns:p14="http://schemas.microsoft.com/office/powerpoint/2010/main" val="216558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3: Say clearly you do not want to participate.</a:t>
            </a:r>
            <a:endParaRPr lang="en-US" sz="2800" dirty="0"/>
          </a:p>
        </p:txBody>
      </p:sp>
      <p:pic>
        <p:nvPicPr>
          <p:cNvPr id="4" name="Picture 3" descr="Image_Voic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2297113"/>
            <a:ext cx="3175000" cy="3594100"/>
          </a:xfrm>
          <a:prstGeom prst="rect">
            <a:avLst/>
          </a:prstGeom>
        </p:spPr>
      </p:pic>
    </p:spTree>
    <p:extLst>
      <p:ext uri="{BB962C8B-B14F-4D97-AF65-F5344CB8AC3E}">
        <p14:creationId xmlns:p14="http://schemas.microsoft.com/office/powerpoint/2010/main" val="148450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4: Suggest something else to do.</a:t>
            </a:r>
            <a:endParaRPr lang="en-US" sz="2800" dirty="0"/>
          </a:p>
        </p:txBody>
      </p:sp>
      <p:pic>
        <p:nvPicPr>
          <p:cNvPr id="4" name="Picture 3" descr="Image_Id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60" y="2395465"/>
            <a:ext cx="3409166" cy="3495748"/>
          </a:xfrm>
          <a:prstGeom prst="rect">
            <a:avLst/>
          </a:prstGeom>
        </p:spPr>
      </p:pic>
    </p:spTree>
    <p:extLst>
      <p:ext uri="{BB962C8B-B14F-4D97-AF65-F5344CB8AC3E}">
        <p14:creationId xmlns:p14="http://schemas.microsoft.com/office/powerpoint/2010/main" val="427109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5: If necessary, continue to say “No.”</a:t>
            </a:r>
            <a:endParaRPr lang="en-US" sz="2800" dirty="0"/>
          </a:p>
        </p:txBody>
      </p:sp>
      <p:pic>
        <p:nvPicPr>
          <p:cNvPr id="4" name="Picture 3" descr="Image_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611" y="2922886"/>
            <a:ext cx="3888184" cy="2916138"/>
          </a:xfrm>
          <a:prstGeom prst="rect">
            <a:avLst/>
          </a:prstGeom>
        </p:spPr>
      </p:pic>
    </p:spTree>
    <p:extLst>
      <p:ext uri="{BB962C8B-B14F-4D97-AF65-F5344CB8AC3E}">
        <p14:creationId xmlns:p14="http://schemas.microsoft.com/office/powerpoint/2010/main" val="51760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Step 6: Leave the situation.</a:t>
            </a:r>
            <a:endParaRPr lang="en-US" sz="2800" dirty="0"/>
          </a:p>
        </p:txBody>
      </p:sp>
      <p:pic>
        <p:nvPicPr>
          <p:cNvPr id="4" name="Picture 3" descr="Image_Leav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228" y="2594894"/>
            <a:ext cx="2830229" cy="3296319"/>
          </a:xfrm>
          <a:prstGeom prst="rect">
            <a:avLst/>
          </a:prstGeom>
        </p:spPr>
      </p:pic>
    </p:spTree>
    <p:extLst>
      <p:ext uri="{BB962C8B-B14F-4D97-AF65-F5344CB8AC3E}">
        <p14:creationId xmlns:p14="http://schemas.microsoft.com/office/powerpoint/2010/main" val="131244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Resisting Peer Pressure</a:t>
            </a:r>
            <a:endParaRPr lang="en-US" sz="3600" dirty="0"/>
          </a:p>
        </p:txBody>
      </p:sp>
      <p:sp>
        <p:nvSpPr>
          <p:cNvPr id="3" name="Content Placeholder 2"/>
          <p:cNvSpPr>
            <a:spLocks noGrp="1"/>
          </p:cNvSpPr>
          <p:nvPr>
            <p:ph idx="1"/>
          </p:nvPr>
        </p:nvSpPr>
        <p:spPr/>
        <p:txBody>
          <a:bodyPr>
            <a:normAutofit/>
          </a:bodyPr>
          <a:lstStyle/>
          <a:p>
            <a:r>
              <a:rPr lang="en-US" sz="2800" dirty="0" smtClean="0"/>
              <a:t>When </a:t>
            </a:r>
            <a:r>
              <a:rPr lang="en-US" sz="2800" dirty="0"/>
              <a:t>you are able to </a:t>
            </a:r>
            <a:r>
              <a:rPr lang="en-US" sz="2800" dirty="0" smtClean="0"/>
              <a:t>demonstrate Resisting Peer Pressure appropriately you may be able to stay out of danger and/or trouble.</a:t>
            </a:r>
          </a:p>
          <a:p>
            <a:r>
              <a:rPr lang="en-US" sz="2800" dirty="0" smtClean="0"/>
              <a:t>Okay, today we are going to talk more about the first and second steps.</a:t>
            </a:r>
          </a:p>
          <a:p>
            <a:r>
              <a:rPr lang="en-US" sz="2800" dirty="0" smtClean="0"/>
              <a:t>Step 1 is “Look at the Person.”</a:t>
            </a:r>
            <a:endParaRPr lang="en-US" sz="2800" dirty="0"/>
          </a:p>
        </p:txBody>
      </p:sp>
    </p:spTree>
    <p:extLst>
      <p:ext uri="{BB962C8B-B14F-4D97-AF65-F5344CB8AC3E}">
        <p14:creationId xmlns:p14="http://schemas.microsoft.com/office/powerpoint/2010/main" val="357193021"/>
      </p:ext>
    </p:extLst>
  </p:cSld>
  <p:clrMapOvr>
    <a:masterClrMapping/>
  </p:clrMapOvr>
</p:sld>
</file>

<file path=ppt/theme/theme1.xml><?xml version="1.0" encoding="utf-8"?>
<a:theme xmlns:a="http://schemas.openxmlformats.org/drawingml/2006/main" name="Summer">
  <a:themeElements>
    <a:clrScheme name="Custom 28">
      <a:dk1>
        <a:sysClr val="windowText" lastClr="000000"/>
      </a:dk1>
      <a:lt1>
        <a:srgbClr val="141313"/>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54</TotalTime>
  <Words>464</Words>
  <Application>Microsoft Macintosh PowerPoint</Application>
  <PresentationFormat>On-screen Show (4:3)</PresentationFormat>
  <Paragraphs>47</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Summer</vt:lpstr>
      <vt:lpstr>PowerPoint Presentation</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lpstr>Resisting Peer Pressure</vt:lpstr>
    </vt:vector>
  </TitlesOfParts>
  <Company>CVUSD - Oasis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Resisting Peer Pressure</dc:title>
  <dc:creator>Haines-Widell, Carla A.</dc:creator>
  <cp:lastModifiedBy>Haines-Widell, Carla A.</cp:lastModifiedBy>
  <cp:revision>8</cp:revision>
  <dcterms:created xsi:type="dcterms:W3CDTF">2017-01-30T17:38:24Z</dcterms:created>
  <dcterms:modified xsi:type="dcterms:W3CDTF">2017-02-21T20:51:09Z</dcterms:modified>
</cp:coreProperties>
</file>