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70" r:id="rId14"/>
    <p:sldId id="271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B51"/>
    <a:srgbClr val="7DBC58"/>
    <a:srgbClr val="89C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BB51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readwritethink.org/classroom-resources/student-interactives/haiku-poem-interactive-31074.html" TargetMode="Externa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879748"/>
            <a:ext cx="7583487" cy="502001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61856" y="6381750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3</a:t>
            </a:r>
            <a:endParaRPr lang="en-US" dirty="0"/>
          </a:p>
        </p:txBody>
      </p:sp>
      <p:pic>
        <p:nvPicPr>
          <p:cNvPr id="6" name="Picture 5" descr="WC_ResistingPeerPress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80" y="512173"/>
            <a:ext cx="5194553" cy="51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89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say in very clear terms that you do not want to participate?</a:t>
            </a:r>
          </a:p>
          <a:p>
            <a:r>
              <a:rPr lang="en-US" sz="2800" dirty="0" smtClean="0"/>
              <a:t>Who would like to come to the front of the classroom and practice step 3?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480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say clearly that you do not want to participate?  What if you wavered or weren’t clear?</a:t>
            </a:r>
          </a:p>
          <a:p>
            <a:r>
              <a:rPr lang="en-US" sz="2800" dirty="0" smtClean="0"/>
              <a:t>Who would like to come to the front of the classroom and demonstrate a non-example of this step?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089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 is “Suggest something else to do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How can suggesting something else to do help the situation?</a:t>
            </a:r>
          </a:p>
          <a:p>
            <a:r>
              <a:rPr lang="en-US" sz="2800" dirty="0" smtClean="0"/>
              <a:t>Who would like to come to the front of the classroom and practice step 4?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072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suggest something else to do?</a:t>
            </a:r>
          </a:p>
          <a:p>
            <a:r>
              <a:rPr lang="en-US" sz="2800" dirty="0" smtClean="0"/>
              <a:t>Who would like to come to the front of the classroom and demonstrate a non-example of this step?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139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Work in groups on a laptop to write a Haiku Poem about resisting peer pressure.</a:t>
            </a:r>
          </a:p>
          <a:p>
            <a:r>
              <a:rPr lang="en-US" sz="2800" dirty="0" smtClean="0"/>
              <a:t>Consider using the </a:t>
            </a:r>
            <a:r>
              <a:rPr lang="en-US" sz="2800" dirty="0" smtClean="0">
                <a:hlinkClick r:id="rId2"/>
              </a:rPr>
              <a:t>ReadWriteThink</a:t>
            </a:r>
            <a:r>
              <a:rPr lang="en-US" sz="2800" dirty="0" smtClean="0"/>
              <a:t> program to compose your poem.</a:t>
            </a:r>
          </a:p>
          <a:p>
            <a:r>
              <a:rPr lang="en-US" sz="2800" dirty="0" smtClean="0"/>
              <a:t>When you are finished, please print the final poem or email it to your teacher.</a:t>
            </a:r>
            <a:endParaRPr lang="en-US" sz="2800" dirty="0"/>
          </a:p>
        </p:txBody>
      </p:sp>
      <p:pic>
        <p:nvPicPr>
          <p:cNvPr id="5" name="Content Placeholder 4" descr="Poem_Haiku_Expectations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19" b="-28619"/>
          <a:stretch>
            <a:fillRect/>
          </a:stretch>
        </p:blipFill>
        <p:spPr>
          <a:xfrm>
            <a:off x="4648200" y="1232647"/>
            <a:ext cx="3529584" cy="4288536"/>
          </a:xfrm>
        </p:spPr>
      </p:pic>
    </p:spTree>
    <p:extLst>
      <p:ext uri="{BB962C8B-B14F-4D97-AF65-F5344CB8AC3E}">
        <p14:creationId xmlns:p14="http://schemas.microsoft.com/office/powerpoint/2010/main" val="350854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u="sng" dirty="0" smtClean="0"/>
              <a:t>Project for the Week</a:t>
            </a:r>
          </a:p>
          <a:p>
            <a:r>
              <a:rPr lang="en-US" dirty="0" smtClean="0"/>
              <a:t>Work with your table group to write dialog for a skit about Resisting Peer Pressure</a:t>
            </a:r>
          </a:p>
          <a:p>
            <a:r>
              <a:rPr lang="en-US" dirty="0" smtClean="0"/>
              <a:t>Be sure to include: </a:t>
            </a:r>
          </a:p>
          <a:p>
            <a:pPr lvl="1"/>
            <a:r>
              <a:rPr lang="en-US" dirty="0" smtClean="0"/>
              <a:t>a real-world situation that you might see here at school or at home.</a:t>
            </a:r>
          </a:p>
          <a:p>
            <a:pPr lvl="1"/>
            <a:r>
              <a:rPr lang="en-US" dirty="0" smtClean="0"/>
              <a:t>The six steps you learned for Resisting Peer Pressure.</a:t>
            </a:r>
          </a:p>
          <a:p>
            <a:r>
              <a:rPr lang="en-US" dirty="0" smtClean="0"/>
              <a:t>Perform the skit for your class and consider turning it into a movie using iMovie.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5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Working with Others.</a:t>
            </a:r>
          </a:p>
          <a:p>
            <a:r>
              <a:rPr lang="en-US" sz="2800" dirty="0"/>
              <a:t>Let’s </a:t>
            </a:r>
            <a:r>
              <a:rPr lang="en-US" sz="2800" dirty="0" smtClean="0"/>
              <a:t>review the six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844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836" y="2700497"/>
            <a:ext cx="5140560" cy="257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9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Use a calm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297113"/>
            <a:ext cx="3175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84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 clearly you do not want to participate.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297113"/>
            <a:ext cx="3175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0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Suggest something else to do.</a:t>
            </a:r>
            <a:endParaRPr lang="en-US" sz="2800" dirty="0"/>
          </a:p>
        </p:txBody>
      </p:sp>
      <p:pic>
        <p:nvPicPr>
          <p:cNvPr id="4" name="Picture 3" descr="Image_Id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660" y="2395465"/>
            <a:ext cx="3409166" cy="349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9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If necessary, continue to say “No.”</a:t>
            </a:r>
            <a:endParaRPr lang="en-US" sz="2800" dirty="0"/>
          </a:p>
        </p:txBody>
      </p:sp>
      <p:pic>
        <p:nvPicPr>
          <p:cNvPr id="4" name="Picture 3" descr="Image_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611" y="2922886"/>
            <a:ext cx="3888184" cy="29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0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6: Leave the situation.</a:t>
            </a:r>
            <a:endParaRPr lang="en-US" sz="2800" dirty="0"/>
          </a:p>
        </p:txBody>
      </p:sp>
      <p:pic>
        <p:nvPicPr>
          <p:cNvPr id="4" name="Picture 3" descr="Image_Leav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28" y="2594894"/>
            <a:ext cx="2830229" cy="329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4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Resisting Peer Pressure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/>
              <a:t>you are able to </a:t>
            </a:r>
            <a:r>
              <a:rPr lang="en-US" sz="2800" dirty="0" smtClean="0"/>
              <a:t>demonstrate Resisting Peer Pressure appropriately you may be able to stay out of danger and/or trouble.</a:t>
            </a:r>
          </a:p>
          <a:p>
            <a:r>
              <a:rPr lang="en-US" sz="2800" dirty="0" smtClean="0"/>
              <a:t>Okay, today we are going to talk more about the third and fourth steps.</a:t>
            </a:r>
          </a:p>
          <a:p>
            <a:r>
              <a:rPr lang="en-US" sz="2800" dirty="0" smtClean="0"/>
              <a:t>Step 3 is “Say clearly you do not want to participate.”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19302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63</TotalTime>
  <Words>443</Words>
  <Application>Microsoft Macintosh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Summer</vt:lpstr>
      <vt:lpstr>PowerPoint Presentation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  <vt:lpstr>Resisting Peer Pressure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Resisting Peer Pressure</dc:title>
  <dc:creator>Haines-Widell, Carla A.</dc:creator>
  <cp:lastModifiedBy>Haines-Widell, Carla A.</cp:lastModifiedBy>
  <cp:revision>10</cp:revision>
  <dcterms:created xsi:type="dcterms:W3CDTF">2017-01-30T17:38:24Z</dcterms:created>
  <dcterms:modified xsi:type="dcterms:W3CDTF">2017-02-21T20:59:06Z</dcterms:modified>
</cp:coreProperties>
</file>