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B51"/>
    <a:srgbClr val="7DBC58"/>
    <a:srgbClr val="89C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B5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79748"/>
            <a:ext cx="7583487" cy="50200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1856" y="6381750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pic>
        <p:nvPicPr>
          <p:cNvPr id="6" name="Picture 5" descr="WC_ResistingPeerPres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80" y="512173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is important to continue saying “no” when someone is trying to talk you into something you shouldn’t do?</a:t>
            </a:r>
          </a:p>
          <a:p>
            <a:r>
              <a:rPr lang="en-US" sz="2800" dirty="0" smtClean="0"/>
              <a:t>Turn to your elbow partner and practice step 5.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301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continue to say “no?”  What might the other person think?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240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 is “Leave the situation.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might it sometimes be important to leave the situation and stop talking to the person?</a:t>
            </a:r>
          </a:p>
          <a:p>
            <a:r>
              <a:rPr lang="en-US" sz="2800" dirty="0" smtClean="0"/>
              <a:t>Turn to your elbow partner and practice step 6.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072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might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leave the situation?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111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Edmodo and navigate to the “PBIS Social Skills” group.  If you haven’t already joined, the code is w483zg.</a:t>
            </a:r>
          </a:p>
          <a:p>
            <a:r>
              <a:rPr lang="en-US" sz="2800" dirty="0" smtClean="0"/>
              <a:t>Find the “Resisting Peer Pressure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ResistingPeerPressure_DiscussionProm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38" b="-25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78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Project for the Week</a:t>
            </a:r>
          </a:p>
          <a:p>
            <a:r>
              <a:rPr lang="en-US" dirty="0" smtClean="0"/>
              <a:t>Work with your table group to write dialog for a skit about Resisting Peer Pressure</a:t>
            </a:r>
          </a:p>
          <a:p>
            <a:r>
              <a:rPr lang="en-US" dirty="0" smtClean="0"/>
              <a:t>Be sure to include: </a:t>
            </a:r>
          </a:p>
          <a:p>
            <a:pPr lvl="1"/>
            <a:r>
              <a:rPr lang="en-US" dirty="0" smtClean="0"/>
              <a:t>a real-world situation that you might see here at school or at home.</a:t>
            </a:r>
          </a:p>
          <a:p>
            <a:pPr lvl="1"/>
            <a:r>
              <a:rPr lang="en-US" dirty="0" smtClean="0"/>
              <a:t>The six steps you learned for Resisting Peer Pressure.</a:t>
            </a:r>
          </a:p>
          <a:p>
            <a:r>
              <a:rPr lang="en-US" dirty="0" smtClean="0"/>
              <a:t>Perform the skit for your class and consider turning it into a movie using iMovie.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5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Working with Others.</a:t>
            </a:r>
          </a:p>
          <a:p>
            <a:r>
              <a:rPr lang="en-US" sz="2800" dirty="0"/>
              <a:t>Let’s </a:t>
            </a:r>
            <a:r>
              <a:rPr lang="en-US" sz="2800" dirty="0" smtClean="0"/>
              <a:t>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844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6" y="2700497"/>
            <a:ext cx="5140560" cy="25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29711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clearly you do not want to participate.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29711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Suggest something else to do.</a:t>
            </a:r>
            <a:endParaRPr lang="en-US" sz="2800" dirty="0"/>
          </a:p>
        </p:txBody>
      </p:sp>
      <p:pic>
        <p:nvPicPr>
          <p:cNvPr id="4" name="Picture 3" descr="Image_Id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0" y="2395465"/>
            <a:ext cx="3409166" cy="34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If necessary, continue to say “No.”</a:t>
            </a:r>
            <a:endParaRPr lang="en-US" sz="2800" dirty="0"/>
          </a:p>
        </p:txBody>
      </p:sp>
      <p:pic>
        <p:nvPicPr>
          <p:cNvPr id="4" name="Picture 3" descr="Image_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11" y="2922886"/>
            <a:ext cx="3888184" cy="29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Leave the situation.</a:t>
            </a:r>
            <a:endParaRPr lang="en-US" sz="2800" dirty="0"/>
          </a:p>
        </p:txBody>
      </p:sp>
      <p:pic>
        <p:nvPicPr>
          <p:cNvPr id="4" name="Picture 3" descr="Image_Lea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28" y="2594894"/>
            <a:ext cx="2830229" cy="32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are able to </a:t>
            </a:r>
            <a:r>
              <a:rPr lang="en-US" sz="2800" dirty="0" smtClean="0"/>
              <a:t>demonstrate Resisting Peer Pressure appropriately you may be able to stay out of danger and/or trouble.</a:t>
            </a:r>
          </a:p>
          <a:p>
            <a:r>
              <a:rPr lang="en-US" sz="2800" dirty="0" smtClean="0"/>
              <a:t>Okay, today we are going to talk more about the fifth and sixth steps.</a:t>
            </a:r>
          </a:p>
          <a:p>
            <a:r>
              <a:rPr lang="en-US" sz="2800" dirty="0" smtClean="0"/>
              <a:t>Step 5 is “If necessary, continue to say ‘No’.”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9302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104</TotalTime>
  <Words>423</Words>
  <Application>Microsoft Macintosh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Resisting Peer Pressure</dc:title>
  <dc:creator>Haines-Widell, Carla A.</dc:creator>
  <cp:lastModifiedBy>Haines-Widell, Carla A.</cp:lastModifiedBy>
  <cp:revision>12</cp:revision>
  <dcterms:created xsi:type="dcterms:W3CDTF">2017-01-30T17:38:24Z</dcterms:created>
  <dcterms:modified xsi:type="dcterms:W3CDTF">2017-02-21T21:38:58Z</dcterms:modified>
</cp:coreProperties>
</file>