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CF"/>
    <a:srgbClr val="FFFF00"/>
    <a:srgbClr val="804000"/>
    <a:srgbClr val="0040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wwh5b3s4qben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StayingOnT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348278"/>
            <a:ext cx="5191567" cy="51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calendar for next month with tips and reminders about staying on task.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The five steps for staying on task.</a:t>
            </a:r>
          </a:p>
          <a:p>
            <a:pPr lvl="1"/>
            <a:r>
              <a:rPr lang="en-US" sz="2600" dirty="0" smtClean="0"/>
              <a:t>At least five reminders about what you can do to demonstrate the five steps.</a:t>
            </a:r>
          </a:p>
          <a:p>
            <a:r>
              <a:rPr lang="en-US" sz="2800" dirty="0" smtClean="0"/>
              <a:t>Present the calendar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9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are some things that make it difficult to stay on task?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StayingOnTask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92" b="-102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Staying on Task.</a:t>
            </a:r>
          </a:p>
          <a:p>
            <a:r>
              <a:rPr lang="en-US" sz="2800" dirty="0" smtClean="0"/>
              <a:t>Let’s learn the five steps all students must do to stay on task.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99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your task or assignment.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23" y="2811503"/>
            <a:ext cx="3038647" cy="30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Think about the steps needed to complete the task.</a:t>
            </a:r>
            <a:endParaRPr lang="en-US" sz="2800" dirty="0"/>
          </a:p>
        </p:txBody>
      </p:sp>
      <p:pic>
        <p:nvPicPr>
          <p:cNvPr id="4" name="Picture 3" descr="Image_Think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61" y="2746877"/>
            <a:ext cx="3224960" cy="314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5201" y="3298001"/>
            <a:ext cx="206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What are my</a:t>
            </a:r>
          </a:p>
          <a:p>
            <a:r>
              <a:rPr lang="en-US" sz="2400" dirty="0" smtClean="0">
                <a:latin typeface="Chalkboard"/>
                <a:cs typeface="Chalkboard"/>
              </a:rPr>
              <a:t> next steps?</a:t>
            </a:r>
            <a:endParaRPr lang="en-US" sz="24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Focus all of your attention on the task.</a:t>
            </a:r>
            <a:endParaRPr lang="en-US" sz="2800" dirty="0"/>
          </a:p>
        </p:txBody>
      </p:sp>
      <p:pic>
        <p:nvPicPr>
          <p:cNvPr id="4" name="Picture 3" descr="Image_Foc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78" y="2643455"/>
            <a:ext cx="3665501" cy="39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Stop working only when instructed.</a:t>
            </a:r>
            <a:endParaRPr lang="en-US" sz="2800" dirty="0"/>
          </a:p>
        </p:txBody>
      </p:sp>
      <p:pic>
        <p:nvPicPr>
          <p:cNvPr id="5" name="Picture 4" descr="skd181702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33" y="2404301"/>
            <a:ext cx="2712720" cy="3486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425036">
            <a:off x="4455529" y="3341374"/>
            <a:ext cx="146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Keep</a:t>
            </a:r>
          </a:p>
          <a:p>
            <a:r>
              <a:rPr lang="en-US" sz="2400" dirty="0" smtClean="0"/>
              <a:t>Working!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Ignore distractions and interruptions.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4" y="2820723"/>
            <a:ext cx="4001437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Staying on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demonstrate Saying on Task appropriately you have a better chance of completing your assignments on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14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282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  <vt:lpstr>Staying on Task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15</cp:revision>
  <dcterms:created xsi:type="dcterms:W3CDTF">2017-01-24T17:34:18Z</dcterms:created>
  <dcterms:modified xsi:type="dcterms:W3CDTF">2017-02-21T22:46:04Z</dcterms:modified>
</cp:coreProperties>
</file>