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7" r:id="rId10"/>
    <p:sldId id="268" r:id="rId11"/>
    <p:sldId id="264" r:id="rId12"/>
    <p:sldId id="269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CF"/>
    <a:srgbClr val="FFFF00"/>
    <a:srgbClr val="804000"/>
    <a:srgbClr val="0040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CF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2</a:t>
            </a:r>
          </a:p>
        </p:txBody>
      </p:sp>
      <p:pic>
        <p:nvPicPr>
          <p:cNvPr id="6" name="Picture 5" descr="WC_StayingOnTa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10" y="348278"/>
            <a:ext cx="5191567" cy="51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didn’t bother to start by looking at your assignment?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782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</a:t>
            </a:r>
            <a:r>
              <a:rPr lang="en-US" sz="2800" dirty="0"/>
              <a:t>2</a:t>
            </a:r>
            <a:r>
              <a:rPr lang="en-US" sz="2800" dirty="0" smtClean="0"/>
              <a:t> is “Think about the steps needed to complete the task.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is important to think about the steps you need to take and plan how to complete the task?</a:t>
            </a:r>
          </a:p>
          <a:p>
            <a:r>
              <a:rPr lang="en-US" sz="2800" dirty="0" smtClean="0"/>
              <a:t>Turn to your elbow partner and practice step 2.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85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bother to think abou</a:t>
            </a:r>
            <a:r>
              <a:rPr lang="en-US" sz="2800" dirty="0" smtClean="0"/>
              <a:t>t the steps needed and plan how to complete the task?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377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pic>
        <p:nvPicPr>
          <p:cNvPr id="5" name="Video_StayingOnTas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675" y="1711325"/>
            <a:ext cx="7232650" cy="4068763"/>
          </a:xfrm>
        </p:spPr>
      </p:pic>
      <p:sp>
        <p:nvSpPr>
          <p:cNvPr id="4" name="TextBox 3"/>
          <p:cNvSpPr txBox="1"/>
          <p:nvPr/>
        </p:nvSpPr>
        <p:spPr>
          <a:xfrm>
            <a:off x="1531392" y="1230868"/>
            <a:ext cx="607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some more information about staying on task!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9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discussion with your elbow partner:</a:t>
            </a:r>
          </a:p>
          <a:p>
            <a:pPr lvl="1"/>
            <a:r>
              <a:rPr lang="en-US" sz="2600" dirty="0" smtClean="0"/>
              <a:t>How are the seven steps in the video you just watched similar to the five steps we are learning this week?  Are there any differences?</a:t>
            </a:r>
          </a:p>
          <a:p>
            <a:pPr lvl="1"/>
            <a:r>
              <a:rPr lang="en-US" sz="2600" dirty="0" smtClean="0"/>
              <a:t>Which step do you think you need to work on the most?  Why?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98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calendar for next month with tips and reminders about staying on task.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five steps for staying on task.</a:t>
            </a:r>
          </a:p>
          <a:p>
            <a:pPr lvl="1"/>
            <a:r>
              <a:rPr lang="en-US" sz="2600" dirty="0" smtClean="0"/>
              <a:t>At least five reminders about what you can do to demonstrate the five steps.</a:t>
            </a:r>
          </a:p>
          <a:p>
            <a:r>
              <a:rPr lang="en-US" sz="2800" dirty="0" smtClean="0"/>
              <a:t>Present the calendar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06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Staying on Task.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your task or assignment.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23" y="2811503"/>
            <a:ext cx="3038647" cy="30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Think about the steps needed to complete the task.</a:t>
            </a:r>
            <a:endParaRPr lang="en-US" sz="2800" dirty="0"/>
          </a:p>
        </p:txBody>
      </p:sp>
      <p:pic>
        <p:nvPicPr>
          <p:cNvPr id="4" name="Picture 3" descr="Image_Think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61" y="2746877"/>
            <a:ext cx="3224960" cy="314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5201" y="3298001"/>
            <a:ext cx="20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What are my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 next steps?</a:t>
            </a:r>
            <a:endParaRPr 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Focus all of your attention on the task.</a:t>
            </a:r>
            <a:endParaRPr lang="en-US" sz="2800" dirty="0"/>
          </a:p>
        </p:txBody>
      </p:sp>
      <p:pic>
        <p:nvPicPr>
          <p:cNvPr id="4" name="Picture 3" descr="Image_Foc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78" y="2643455"/>
            <a:ext cx="3665501" cy="39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Stop working only when instructed.</a:t>
            </a:r>
            <a:endParaRPr lang="en-US" sz="2800" dirty="0"/>
          </a:p>
        </p:txBody>
      </p:sp>
      <p:pic>
        <p:nvPicPr>
          <p:cNvPr id="4" name="Picture 3" descr="skd181702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33" y="2404301"/>
            <a:ext cx="2712720" cy="348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25036">
            <a:off x="4455529" y="3341374"/>
            <a:ext cx="146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Keep</a:t>
            </a:r>
          </a:p>
          <a:p>
            <a:r>
              <a:rPr lang="en-US" sz="2400" dirty="0" smtClean="0"/>
              <a:t>Working!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Ignore distractions and interruptions.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4" y="2820723"/>
            <a:ext cx="4001437" cy="30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Saying on Task appropriately you have a better chance of completing your assignments on time.</a:t>
            </a:r>
          </a:p>
          <a:p>
            <a:r>
              <a:rPr lang="en-US" sz="2800" dirty="0" smtClean="0"/>
              <a:t>Okay, today we are going to talk more about the first and second step.</a:t>
            </a:r>
          </a:p>
          <a:p>
            <a:r>
              <a:rPr lang="en-US" sz="2800" dirty="0" smtClean="0"/>
              <a:t>Step 1 is “Look at your task or assignment.”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it important to start by looking at your task or assignment?</a:t>
            </a:r>
          </a:p>
          <a:p>
            <a:r>
              <a:rPr lang="en-US" sz="2800" dirty="0" smtClean="0"/>
              <a:t>Turn to your elbow partner and practice step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3888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3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437</Words>
  <Application>Microsoft Macintosh PowerPoint</Application>
  <PresentationFormat>On-screen Show (4:3)</PresentationFormat>
  <Paragraphs>49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PowerPoint Presentation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14</cp:revision>
  <dcterms:created xsi:type="dcterms:W3CDTF">2017-01-24T17:34:18Z</dcterms:created>
  <dcterms:modified xsi:type="dcterms:W3CDTF">2017-02-21T22:52:47Z</dcterms:modified>
</cp:coreProperties>
</file>