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7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CF"/>
    <a:srgbClr val="FFFF00"/>
    <a:srgbClr val="804000"/>
    <a:srgbClr val="00408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FCF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adwritethink.org/classroom-resources/student-interactives/diamante-poems-30053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3</a:t>
            </a:r>
          </a:p>
        </p:txBody>
      </p:sp>
      <p:pic>
        <p:nvPicPr>
          <p:cNvPr id="6" name="Picture 5" descr="WC_StayingOnTa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10" y="348278"/>
            <a:ext cx="5191567" cy="51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9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focus all of your attention on the task and let your mind wander instead?</a:t>
            </a:r>
          </a:p>
          <a:p>
            <a:r>
              <a:rPr lang="en-US" sz="2800" dirty="0" smtClean="0"/>
              <a:t>Who would like to come to the front of the classroom and demonstrate a non-example of this step?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288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 is “Stop working only when instructed.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Why do you think it is important to keep working until you’re instructed to stop?  If you finish early, what should you do?</a:t>
            </a:r>
          </a:p>
          <a:p>
            <a:r>
              <a:rPr lang="en-US" sz="2800" dirty="0" smtClean="0"/>
              <a:t>Who would like to come to the front of the classroom and practice step 4?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85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stopped working before your were instructed to?</a:t>
            </a:r>
          </a:p>
          <a:p>
            <a:r>
              <a:rPr lang="en-US" sz="2800" dirty="0" smtClean="0"/>
              <a:t>Who would like to come to the front of the classroom and demonstrate a non-example of this step?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10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 in groups on a laptop to write a Diamante Poem about staying on task.</a:t>
            </a:r>
          </a:p>
          <a:p>
            <a:r>
              <a:rPr lang="en-US" sz="2800" dirty="0" smtClean="0"/>
              <a:t>Consider using the </a:t>
            </a:r>
            <a:r>
              <a:rPr lang="en-US" sz="2800" dirty="0" smtClean="0">
                <a:hlinkClick r:id="rId2"/>
              </a:rPr>
              <a:t>ReadWriteThink</a:t>
            </a:r>
            <a:r>
              <a:rPr lang="en-US" sz="2800" dirty="0" smtClean="0"/>
              <a:t> program to compose your poem.</a:t>
            </a:r>
          </a:p>
          <a:p>
            <a:r>
              <a:rPr lang="en-US" sz="2800" dirty="0" smtClean="0"/>
              <a:t>When you are finished, please print the final poem or email it to your teacher.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39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calendar for next month with tips and reminders about staying on task.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The five steps for staying on task.</a:t>
            </a:r>
          </a:p>
          <a:p>
            <a:pPr lvl="1"/>
            <a:r>
              <a:rPr lang="en-US" sz="2600" dirty="0" smtClean="0"/>
              <a:t>At least five reminders about what you can do to demonstrate the five steps.</a:t>
            </a:r>
          </a:p>
          <a:p>
            <a:r>
              <a:rPr lang="en-US" sz="2800" dirty="0" smtClean="0"/>
              <a:t>Present the calendar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959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Staying on Task.</a:t>
            </a:r>
          </a:p>
          <a:p>
            <a:r>
              <a:rPr lang="en-US" sz="2800" dirty="0" smtClean="0"/>
              <a:t>Let’s review the five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your task or assignment.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23" y="2811503"/>
            <a:ext cx="3038647" cy="30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Think about the steps needed to complete the task.</a:t>
            </a:r>
            <a:endParaRPr lang="en-US" sz="2800" dirty="0"/>
          </a:p>
        </p:txBody>
      </p:sp>
      <p:pic>
        <p:nvPicPr>
          <p:cNvPr id="4" name="Picture 3" descr="Image_Think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61" y="2746877"/>
            <a:ext cx="3224960" cy="314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5201" y="3298001"/>
            <a:ext cx="206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What are my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 next steps?</a:t>
            </a:r>
            <a:endParaRPr lang="en-US" sz="2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Focus all of your attention on the task.</a:t>
            </a:r>
            <a:endParaRPr lang="en-US" sz="2800" dirty="0"/>
          </a:p>
        </p:txBody>
      </p:sp>
      <p:pic>
        <p:nvPicPr>
          <p:cNvPr id="4" name="Picture 3" descr="Image_Foc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78" y="2643455"/>
            <a:ext cx="3665501" cy="39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Stop working only when instructed.</a:t>
            </a:r>
            <a:endParaRPr lang="en-US" sz="2800" dirty="0"/>
          </a:p>
        </p:txBody>
      </p:sp>
      <p:pic>
        <p:nvPicPr>
          <p:cNvPr id="4" name="Picture 3" descr="skd181702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33" y="2404301"/>
            <a:ext cx="2712720" cy="3486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25036">
            <a:off x="4455529" y="3341374"/>
            <a:ext cx="1461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Keep</a:t>
            </a:r>
          </a:p>
          <a:p>
            <a:r>
              <a:rPr lang="en-US" sz="2400" dirty="0" smtClean="0"/>
              <a:t>Working!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Ignore distractions and interruptions.</a:t>
            </a:r>
            <a:endParaRPr lang="en-US" sz="2800" dirty="0"/>
          </a:p>
        </p:txBody>
      </p:sp>
      <p:pic>
        <p:nvPicPr>
          <p:cNvPr id="4" name="Picture 3" descr="Image_IgnoreDistrac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4" y="2820723"/>
            <a:ext cx="4001437" cy="30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2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demonstrate Saying on Task appropriately you have a better chance of completing your assignments on time.</a:t>
            </a:r>
          </a:p>
          <a:p>
            <a:r>
              <a:rPr lang="en-US" sz="2800" dirty="0" smtClean="0"/>
              <a:t>Okay, today we are going to talk more about the third and fourth steps.</a:t>
            </a:r>
          </a:p>
          <a:p>
            <a:r>
              <a:rPr lang="en-US" sz="2800" dirty="0" smtClean="0"/>
              <a:t>Step 3 is “Focus all of your attention on the task.”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focus all your attention on the task you need to complete?</a:t>
            </a:r>
          </a:p>
          <a:p>
            <a:r>
              <a:rPr lang="en-US" sz="2800" dirty="0" smtClean="0"/>
              <a:t>Who would like to come to the front of the classroom and practice step 3?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1272179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12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450</Words>
  <Application>Microsoft Macintosh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Summer</vt:lpstr>
      <vt:lpstr>PowerPoint Presentation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14</cp:revision>
  <dcterms:created xsi:type="dcterms:W3CDTF">2017-01-24T17:34:18Z</dcterms:created>
  <dcterms:modified xsi:type="dcterms:W3CDTF">2017-02-21T22:59:28Z</dcterms:modified>
</cp:coreProperties>
</file>