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FCF"/>
    <a:srgbClr val="FFFF00"/>
    <a:srgbClr val="804000"/>
    <a:srgbClr val="004080"/>
    <a:srgbClr val="0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3" d="100"/>
          <a:sy n="53" d="100"/>
        </p:scale>
        <p:origin x="-16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FCF">
            <a:alpha val="8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5715854"/>
            <a:ext cx="7583487" cy="513408"/>
          </a:xfrm>
        </p:spPr>
        <p:txBody>
          <a:bodyPr/>
          <a:lstStyle/>
          <a:p>
            <a:r>
              <a:rPr lang="en-US" dirty="0" smtClean="0"/>
              <a:t>PBIS Social Skills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70836" y="6229262"/>
            <a:ext cx="829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41313"/>
                </a:solidFill>
              </a:rPr>
              <a:t>Day </a:t>
            </a:r>
            <a:r>
              <a:rPr lang="en-US" dirty="0">
                <a:solidFill>
                  <a:srgbClr val="141313"/>
                </a:solidFill>
              </a:rPr>
              <a:t>5</a:t>
            </a:r>
          </a:p>
        </p:txBody>
      </p:sp>
      <p:pic>
        <p:nvPicPr>
          <p:cNvPr id="6" name="Picture 5" descr="WC_StayingOnTas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710" y="348278"/>
            <a:ext cx="5191567" cy="518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537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Staying on Task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Remember, this week we are talking about Staying on Task.</a:t>
            </a:r>
          </a:p>
          <a:p>
            <a:r>
              <a:rPr lang="en-US" sz="2800" dirty="0" smtClean="0"/>
              <a:t>Let’s review the five steps.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39344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Staying on Task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1: Look at your task or assignment.</a:t>
            </a:r>
            <a:endParaRPr lang="en-US" sz="2800" dirty="0"/>
          </a:p>
        </p:txBody>
      </p:sp>
      <p:pic>
        <p:nvPicPr>
          <p:cNvPr id="4" name="Picture 3" descr="Image_Work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823" y="2811503"/>
            <a:ext cx="3038647" cy="307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88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Staying on Task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2: Think about the steps needed to complete the task.</a:t>
            </a:r>
            <a:endParaRPr lang="en-US" sz="2800" dirty="0"/>
          </a:p>
        </p:txBody>
      </p:sp>
      <p:pic>
        <p:nvPicPr>
          <p:cNvPr id="4" name="Picture 3" descr="Image_Thinkin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861" y="2746877"/>
            <a:ext cx="3224960" cy="31443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45201" y="3298001"/>
            <a:ext cx="2060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halkboard"/>
                <a:cs typeface="Chalkboard"/>
              </a:rPr>
              <a:t>What are my</a:t>
            </a:r>
          </a:p>
          <a:p>
            <a:r>
              <a:rPr lang="en-US" sz="2400" dirty="0" smtClean="0">
                <a:latin typeface="Chalkboard"/>
                <a:cs typeface="Chalkboard"/>
              </a:rPr>
              <a:t> next steps?</a:t>
            </a:r>
            <a:endParaRPr lang="en-US" sz="24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894014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Staying on Task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3: Focus all of your attention on the task.</a:t>
            </a:r>
            <a:endParaRPr lang="en-US" sz="2800" dirty="0"/>
          </a:p>
        </p:txBody>
      </p:sp>
      <p:pic>
        <p:nvPicPr>
          <p:cNvPr id="4" name="Picture 3" descr="Image_Focu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478" y="2643455"/>
            <a:ext cx="3665501" cy="390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39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Staying on Task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4: Stop working only when instructed.</a:t>
            </a:r>
            <a:endParaRPr lang="en-US" sz="2800" dirty="0"/>
          </a:p>
        </p:txBody>
      </p:sp>
      <p:pic>
        <p:nvPicPr>
          <p:cNvPr id="4" name="Picture 3" descr="skd181702sd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533" y="2404301"/>
            <a:ext cx="2712720" cy="34869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1425036">
            <a:off x="4455529" y="3341374"/>
            <a:ext cx="14617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Keep</a:t>
            </a:r>
          </a:p>
          <a:p>
            <a:r>
              <a:rPr lang="en-US" sz="2400" dirty="0" smtClean="0"/>
              <a:t>Working!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42016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Staying on Task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5: Ignore distractions and interruptions.</a:t>
            </a:r>
            <a:endParaRPr lang="en-US" sz="2800" dirty="0"/>
          </a:p>
        </p:txBody>
      </p:sp>
      <p:pic>
        <p:nvPicPr>
          <p:cNvPr id="4" name="Picture 3" descr="Image_IgnoreDistraction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754" y="2820723"/>
            <a:ext cx="4001437" cy="307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128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Staying on Task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When you are able to demonstrate Saying on Task appropriately you have a better chance of completing your assignments on time.</a:t>
            </a:r>
          </a:p>
          <a:p>
            <a:r>
              <a:rPr lang="en-US" sz="2800" dirty="0" smtClean="0"/>
              <a:t>Okay, today we are going </a:t>
            </a:r>
            <a:r>
              <a:rPr lang="en-US" sz="2800" dirty="0" smtClean="0"/>
              <a:t>to</a:t>
            </a:r>
            <a:r>
              <a:rPr lang="en-US" sz="2800" dirty="0"/>
              <a:t> </a:t>
            </a:r>
            <a:r>
              <a:rPr lang="en-US" sz="2800" dirty="0" smtClean="0"/>
              <a:t>present the Projects we have been working on this week.  Who would like to be the first volunteer?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2262981"/>
      </p:ext>
    </p:extLst>
  </p:cSld>
  <p:clrMapOvr>
    <a:masterClrMapping/>
  </p:clrMapOvr>
</p:sld>
</file>

<file path=ppt/theme/theme1.xml><?xml version="1.0" encoding="utf-8"?>
<a:theme xmlns:a="http://schemas.openxmlformats.org/drawingml/2006/main" name="Summer">
  <a:themeElements>
    <a:clrScheme name="Custom 10">
      <a:dk1>
        <a:sysClr val="windowText" lastClr="000000"/>
      </a:dk1>
      <a:lt1>
        <a:srgbClr val="000000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</TotalTime>
  <Words>155</Words>
  <Application>Microsoft Macintosh PowerPoint</Application>
  <PresentationFormat>On-screen Show 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Summer</vt:lpstr>
      <vt:lpstr>PowerPoint Presentation</vt:lpstr>
      <vt:lpstr>Staying on Task</vt:lpstr>
      <vt:lpstr>Staying on Task</vt:lpstr>
      <vt:lpstr>Staying on Task</vt:lpstr>
      <vt:lpstr>Staying on Task</vt:lpstr>
      <vt:lpstr>Staying on Task</vt:lpstr>
      <vt:lpstr>Staying on Task</vt:lpstr>
      <vt:lpstr>Staying on Task</vt:lpstr>
    </vt:vector>
  </TitlesOfParts>
  <Company>CVUSD - Oasis Elementary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Accepting “No” for an Answer</dc:title>
  <dc:creator>Haines-Widell, Carla A.</dc:creator>
  <cp:lastModifiedBy>Haines-Widell, Carla A.</cp:lastModifiedBy>
  <cp:revision>16</cp:revision>
  <dcterms:created xsi:type="dcterms:W3CDTF">2017-01-24T17:34:18Z</dcterms:created>
  <dcterms:modified xsi:type="dcterms:W3CDTF">2017-02-21T23:09:39Z</dcterms:modified>
</cp:coreProperties>
</file>