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57" r:id="rId3"/>
    <p:sldId id="264" r:id="rId4"/>
    <p:sldId id="258" r:id="rId5"/>
    <p:sldId id="259" r:id="rId6"/>
    <p:sldId id="260" r:id="rId7"/>
    <p:sldId id="261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B2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4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B2C9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padlet.com/carla_widell/p8ewrfyhdjgz" TargetMode="Externa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anva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15854"/>
            <a:ext cx="7583487" cy="513408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</a:t>
            </a:r>
            <a:r>
              <a:rPr lang="en-US" dirty="0">
                <a:solidFill>
                  <a:srgbClr val="141313"/>
                </a:solidFill>
              </a:rPr>
              <a:t>1</a:t>
            </a:r>
          </a:p>
        </p:txBody>
      </p:sp>
      <p:pic>
        <p:nvPicPr>
          <p:cNvPr id="6" name="Picture 5" descr="WC_UsingAppropriateVoiceTo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920" y="532661"/>
            <a:ext cx="5183193" cy="518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5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Using Appropriate Voice Tone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231775" lvl="1">
              <a:spcBef>
                <a:spcPts val="2000"/>
              </a:spcBef>
              <a:buFont typeface="Wingdings" pitchFamily="2" charset="2"/>
              <a:buChar char=""/>
            </a:pPr>
            <a:r>
              <a:rPr lang="en-US" dirty="0" smtClean="0"/>
              <a:t>When is it okay to use a loud voice?  When should you use a whisper tone?</a:t>
            </a:r>
            <a:endParaRPr lang="en-US" dirty="0"/>
          </a:p>
          <a:p>
            <a:r>
              <a:rPr lang="en-US" dirty="0"/>
              <a:t>To respond to the prompt, scan the QR code to the right from the Padlet app or click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.</a:t>
            </a:r>
          </a:p>
          <a:p>
            <a:r>
              <a:rPr lang="en-US" dirty="0"/>
              <a:t>Once you have opened the Padlet, click on the plus sign ( + ) in the bottom right hand corner and enter your response.</a:t>
            </a:r>
          </a:p>
          <a:p>
            <a:r>
              <a:rPr lang="en-US" dirty="0"/>
              <a:t>Look around the Padlet to see what others have said.</a:t>
            </a:r>
          </a:p>
        </p:txBody>
      </p:sp>
      <p:pic>
        <p:nvPicPr>
          <p:cNvPr id="5" name="Content Placeholder 4" descr="Padlet_UsingAppropriateVoiceTone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51" b="-107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Using Appropriate Voice Tone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week we are going to talk about Using Appropriate Voice Tone.</a:t>
            </a:r>
          </a:p>
          <a:p>
            <a:r>
              <a:rPr lang="en-US" sz="2800" dirty="0" smtClean="0"/>
              <a:t>Let’s learn the three steps all students must do to use appropriate voice tone.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0853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Using Appropriate Voice Tone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Identify the appropriate voice tone for the situation.</a:t>
            </a:r>
            <a:endParaRPr lang="en-US" sz="2800" dirty="0"/>
          </a:p>
        </p:txBody>
      </p:sp>
      <p:pic>
        <p:nvPicPr>
          <p:cNvPr id="4" name="Picture 3" descr="Image_VoiceT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027" y="2982039"/>
            <a:ext cx="1801395" cy="331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Using Appropriate Voice Tone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Change your voice to match.</a:t>
            </a:r>
            <a:endParaRPr lang="en-US" sz="2800" dirty="0"/>
          </a:p>
        </p:txBody>
      </p:sp>
      <p:pic>
        <p:nvPicPr>
          <p:cNvPr id="4" name="Picture 3" descr="Image_Voi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2583923"/>
            <a:ext cx="31750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Using Appropriate Voice Tone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Watch and listen for visual or verbal cues and adjust your voice as needed.</a:t>
            </a:r>
            <a:endParaRPr lang="en-US" sz="2800" dirty="0"/>
          </a:p>
        </p:txBody>
      </p:sp>
      <p:pic>
        <p:nvPicPr>
          <p:cNvPr id="4" name="Picture 3" descr="Image_Volume Contro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684" y="3197579"/>
            <a:ext cx="2860369" cy="313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Using Appropriate Voice Tone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will be practicing these steps all week.</a:t>
            </a:r>
          </a:p>
          <a:p>
            <a:r>
              <a:rPr lang="en-US" sz="2800" dirty="0" smtClean="0"/>
              <a:t>When you are able to demonstrate Using Appropriate Voice Tone you may not </a:t>
            </a:r>
            <a:r>
              <a:rPr lang="en-US" sz="2800" smtClean="0"/>
              <a:t>disturb others.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Using Appropriate Voice Tone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b="1" u="sng" dirty="0" smtClean="0"/>
              <a:t>Project of the Week</a:t>
            </a:r>
          </a:p>
          <a:p>
            <a:r>
              <a:rPr lang="en-US" sz="2800" dirty="0" smtClean="0"/>
              <a:t>Work with your table group to create a flyer that gives details for using appropriate voice tone.  Consider using </a:t>
            </a:r>
            <a:r>
              <a:rPr lang="en-US" sz="2800" dirty="0" smtClean="0">
                <a:hlinkClick r:id="rId2"/>
              </a:rPr>
              <a:t>Canva</a:t>
            </a:r>
            <a:r>
              <a:rPr lang="en-US" sz="2800" dirty="0" smtClean="0"/>
              <a:t> to create your flyer.</a:t>
            </a:r>
          </a:p>
          <a:p>
            <a:r>
              <a:rPr lang="en-US" sz="2800" dirty="0" smtClean="0"/>
              <a:t>Be sure to include:</a:t>
            </a:r>
          </a:p>
          <a:p>
            <a:pPr lvl="1"/>
            <a:r>
              <a:rPr lang="en-US" sz="2600" dirty="0" smtClean="0"/>
              <a:t>The three steps for using appropriate voice tone</a:t>
            </a:r>
          </a:p>
          <a:p>
            <a:pPr lvl="1"/>
            <a:r>
              <a:rPr lang="en-US" sz="2600" dirty="0" smtClean="0"/>
              <a:t>Color, illustrations, and fancy text.</a:t>
            </a:r>
          </a:p>
          <a:p>
            <a:r>
              <a:rPr lang="en-US" sz="2800" dirty="0" smtClean="0"/>
              <a:t>Present the flyer to your class.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7064525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28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1474</TotalTime>
  <Words>259</Words>
  <Application>Microsoft Macintosh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Summer</vt:lpstr>
      <vt:lpstr>PowerPoint Presentation</vt:lpstr>
      <vt:lpstr>Using Appropriate Voice Tone</vt:lpstr>
      <vt:lpstr>Using Appropriate Voice Tone</vt:lpstr>
      <vt:lpstr>Using Appropriate Voice Tone</vt:lpstr>
      <vt:lpstr>Using Appropriate Voice Tone</vt:lpstr>
      <vt:lpstr>Using Appropriate Voice Tone</vt:lpstr>
      <vt:lpstr>Using Appropriate Voice Tone</vt:lpstr>
      <vt:lpstr>Using Appropriate Voice Tone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Haines-Widell, Carla A.</cp:lastModifiedBy>
  <cp:revision>14</cp:revision>
  <dcterms:created xsi:type="dcterms:W3CDTF">2017-01-24T17:34:18Z</dcterms:created>
  <dcterms:modified xsi:type="dcterms:W3CDTF">2017-02-21T23:33:59Z</dcterms:modified>
</cp:coreProperties>
</file>