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B3C9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va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2</a:t>
            </a:r>
          </a:p>
        </p:txBody>
      </p:sp>
      <p:pic>
        <p:nvPicPr>
          <p:cNvPr id="6" name="Picture 5" descr="WC_UsingAppropriateVoiceT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20" y="532661"/>
            <a:ext cx="5183193" cy="51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discussion with your elbow partner:</a:t>
            </a:r>
          </a:p>
          <a:p>
            <a:pPr lvl="1"/>
            <a:r>
              <a:rPr lang="en-US" sz="2600" dirty="0" smtClean="0"/>
              <a:t>Describe three things you learned from the video you just watched?  Which level voice would you use with partner talk?</a:t>
            </a:r>
          </a:p>
          <a:p>
            <a:pPr lvl="1"/>
            <a:r>
              <a:rPr lang="en-US" sz="2600" dirty="0" smtClean="0"/>
              <a:t>Which step in using appropriate voice tone do you think you need to work on the most?  Why?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0736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flyer that gives details for using appropriate voice tone.  Consider using </a:t>
            </a:r>
            <a:r>
              <a:rPr lang="en-US" sz="2800" dirty="0" smtClean="0">
                <a:hlinkClick r:id="rId2"/>
              </a:rPr>
              <a:t>Canva</a:t>
            </a:r>
            <a:r>
              <a:rPr lang="en-US" sz="2800" dirty="0" smtClean="0"/>
              <a:t> to create your flyer.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three steps for using appropriate voice tone</a:t>
            </a:r>
          </a:p>
          <a:p>
            <a:pPr lvl="1"/>
            <a:r>
              <a:rPr lang="en-US" sz="2600" dirty="0" smtClean="0"/>
              <a:t>Color, illustrations, and fancy text.</a:t>
            </a:r>
          </a:p>
          <a:p>
            <a:r>
              <a:rPr lang="en-US" sz="2800" dirty="0" smtClean="0"/>
              <a:t>Present the flyer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763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Using Appropriate Voice Tone.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Identify the appropriate voice tone for the situation.</a:t>
            </a:r>
            <a:endParaRPr lang="en-US" sz="2800" dirty="0"/>
          </a:p>
        </p:txBody>
      </p:sp>
      <p:pic>
        <p:nvPicPr>
          <p:cNvPr id="4" name="Picture 3" descr="Image_VoiceT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27" y="2982039"/>
            <a:ext cx="1801395" cy="33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Change your voice to match.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8392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Watch and listen for visual or verbal cues and adjust your voice as needed.</a:t>
            </a:r>
            <a:endParaRPr lang="en-US" sz="2800" dirty="0"/>
          </a:p>
        </p:txBody>
      </p:sp>
      <p:pic>
        <p:nvPicPr>
          <p:cNvPr id="4" name="Picture 3" descr="Image_Volume Contr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84" y="3197579"/>
            <a:ext cx="2860369" cy="31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Using Appropriate Voice Tone you may not disturb others.</a:t>
            </a:r>
          </a:p>
          <a:p>
            <a:r>
              <a:rPr lang="en-US" sz="2800" dirty="0" smtClean="0"/>
              <a:t>Okay, today we are going to talk more about the first step.</a:t>
            </a:r>
          </a:p>
          <a:p>
            <a:r>
              <a:rPr lang="en-US" sz="2800" dirty="0" smtClean="0"/>
              <a:t>Step 1 is “Identify the appropriate voice tone for </a:t>
            </a:r>
            <a:r>
              <a:rPr lang="en-US" sz="2800" smtClean="0"/>
              <a:t>the situation.”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it means to identify the appropriate voice tone for the situation?  Why is it important?</a:t>
            </a:r>
          </a:p>
          <a:p>
            <a:r>
              <a:rPr lang="en-US" sz="2800" dirty="0" smtClean="0"/>
              <a:t>Turn to your elbow partner and discuss step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59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didn’t identify the appropriate voice tone for the situation?</a:t>
            </a:r>
          </a:p>
          <a:p>
            <a:r>
              <a:rPr lang="en-US" sz="2800" dirty="0" smtClean="0"/>
              <a:t>Turn to your elbow partner and discuss the question.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094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pic>
        <p:nvPicPr>
          <p:cNvPr id="4" name="Video_UsingAppropriateVoiceTon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675" y="1711325"/>
            <a:ext cx="7232650" cy="4068763"/>
          </a:xfrm>
        </p:spPr>
      </p:pic>
      <p:sp>
        <p:nvSpPr>
          <p:cNvPr id="5" name="TextBox 4"/>
          <p:cNvSpPr txBox="1"/>
          <p:nvPr/>
        </p:nvSpPr>
        <p:spPr>
          <a:xfrm>
            <a:off x="1251260" y="1232647"/>
            <a:ext cx="654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learn more about using the appropriate voice tone.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9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324</Words>
  <Application>Microsoft Macintosh PowerPoint</Application>
  <PresentationFormat>On-screen Show (4:3)</PresentationFormat>
  <Paragraphs>34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13</cp:revision>
  <dcterms:created xsi:type="dcterms:W3CDTF">2017-01-24T17:34:18Z</dcterms:created>
  <dcterms:modified xsi:type="dcterms:W3CDTF">2017-02-21T23:44:28Z</dcterms:modified>
</cp:coreProperties>
</file>