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8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va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acrostic-poems-30045.html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UsingAppropriateVoice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20" y="532661"/>
            <a:ext cx="5183193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flyer that gives details for using appropriate voice tone.  Consider using </a:t>
            </a:r>
            <a:r>
              <a:rPr lang="en-US" sz="2800" dirty="0" smtClean="0">
                <a:hlinkClick r:id="rId2"/>
              </a:rPr>
              <a:t>Canva</a:t>
            </a:r>
            <a:r>
              <a:rPr lang="en-US" sz="2800" dirty="0" smtClean="0"/>
              <a:t> to create your flyer.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three steps for using appropriate voice tone</a:t>
            </a:r>
          </a:p>
          <a:p>
            <a:pPr lvl="1"/>
            <a:r>
              <a:rPr lang="en-US" sz="2600" dirty="0" smtClean="0"/>
              <a:t>Color, illustrations, and fancy text.</a:t>
            </a:r>
          </a:p>
          <a:p>
            <a:r>
              <a:rPr lang="en-US" sz="2800" dirty="0" smtClean="0"/>
              <a:t>Present the flyer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63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Using Appropriate Voice Tone.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appropriate voice tone for the situation.</a:t>
            </a:r>
            <a:endParaRPr lang="en-US" sz="2800" dirty="0"/>
          </a:p>
        </p:txBody>
      </p:sp>
      <p:pic>
        <p:nvPicPr>
          <p:cNvPr id="4" name="Picture 3" descr="Image_Voice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27" y="2982039"/>
            <a:ext cx="1801395" cy="33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Change your voice to match.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8392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Watch and listen for visual or verbal cues and adjust your voice as needed.</a:t>
            </a:r>
            <a:endParaRPr lang="en-US" sz="2800" dirty="0"/>
          </a:p>
        </p:txBody>
      </p:sp>
      <p:pic>
        <p:nvPicPr>
          <p:cNvPr id="4" name="Picture 3" descr="Image_Volume Con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84" y="3197579"/>
            <a:ext cx="2860369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Using Appropriate Voice Tone you may not disturb others.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“Change your voice </a:t>
            </a:r>
            <a:r>
              <a:rPr lang="en-US" sz="2800" smtClean="0"/>
              <a:t>to match.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change your voice to the appropriate level for each situation?</a:t>
            </a:r>
          </a:p>
          <a:p>
            <a:r>
              <a:rPr lang="en-US" sz="2800" dirty="0" smtClean="0"/>
              <a:t>Who would like to come to the front of the classroom and practice step 2 by using a presentation voice?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18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change your voice to the appropriate level for each situation?</a:t>
            </a:r>
          </a:p>
          <a:p>
            <a:r>
              <a:rPr lang="en-US" sz="2800" dirty="0" smtClean="0"/>
              <a:t>Who would like to come to the front of the classroom and demonstrate a non-example of a presentation voice?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88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an Acrostic Poem about using appropriate voice tone.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Acrostic_Behavior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45180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324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2017-02-21T23:49:26Z</dcterms:modified>
</cp:coreProperties>
</file>