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2" r:id="rId2"/>
    <p:sldId id="257" r:id="rId3"/>
    <p:sldId id="258" r:id="rId4"/>
    <p:sldId id="259" r:id="rId5"/>
    <p:sldId id="260" r:id="rId6"/>
    <p:sldId id="261" r:id="rId7"/>
    <p:sldId id="265" r:id="rId8"/>
    <p:sldId id="266" r:id="rId9"/>
    <p:sldId id="267"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B2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5" d="100"/>
          <a:sy n="55" d="100"/>
        </p:scale>
        <p:origin x="-16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306ABC7-05A8-D843-AD3C-BA24D4224E64}" type="datetimeFigureOut">
              <a:rPr lang="en-US" smtClean="0"/>
              <a:t>2/21/17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6ABC7-05A8-D843-AD3C-BA24D4224E64}" type="datetimeFigureOut">
              <a:rPr lang="en-US" smtClean="0"/>
              <a:t>2/21/17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06ABC7-05A8-D843-AD3C-BA24D4224E64}" type="datetimeFigureOut">
              <a:rPr lang="en-US" smtClean="0"/>
              <a:t>2/21/17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06ABC7-05A8-D843-AD3C-BA24D4224E64}" type="datetimeFigureOut">
              <a:rPr lang="en-US" smtClean="0"/>
              <a:t>2/21/17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06ABC7-05A8-D843-AD3C-BA24D4224E64}" type="datetimeFigureOut">
              <a:rPr lang="en-US" smtClean="0"/>
              <a:t>2/21/17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06ABC7-05A8-D843-AD3C-BA24D4224E64}" type="datetimeFigureOut">
              <a:rPr lang="en-US" smtClean="0"/>
              <a:t>2/21/17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306ABC7-05A8-D843-AD3C-BA24D4224E64}" type="datetimeFigureOut">
              <a:rPr lang="en-US" smtClean="0"/>
              <a:t>2/21/17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306ABC7-05A8-D843-AD3C-BA24D4224E64}" type="datetimeFigureOut">
              <a:rPr lang="en-US" smtClean="0"/>
              <a:t>2/21/17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40C6E-DAF1-0743-A07F-88995B5D0E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EB2C9">
            <a:alpha val="86000"/>
          </a:srgbClr>
        </a:solidFill>
        <a:effectLst/>
      </p:bgPr>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A306ABC7-05A8-D843-AD3C-BA24D4224E64}" type="datetimeFigureOut">
              <a:rPr lang="en-US" smtClean="0"/>
              <a:t>2/21/17</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14A40C6E-DAF1-0743-A07F-88995B5D0E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nva.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9463" y="5715854"/>
            <a:ext cx="7583487" cy="513408"/>
          </a:xfrm>
        </p:spPr>
        <p:txBody>
          <a:bodyPr/>
          <a:lstStyle/>
          <a:p>
            <a:r>
              <a:rPr lang="en-US" dirty="0" smtClean="0"/>
              <a:t>PBIS Social Skills</a:t>
            </a:r>
            <a:endParaRPr lang="en-US" dirty="0"/>
          </a:p>
        </p:txBody>
      </p:sp>
      <p:sp>
        <p:nvSpPr>
          <p:cNvPr id="4" name="TextBox 3"/>
          <p:cNvSpPr txBox="1"/>
          <p:nvPr/>
        </p:nvSpPr>
        <p:spPr>
          <a:xfrm>
            <a:off x="8070836" y="6229262"/>
            <a:ext cx="829712" cy="369332"/>
          </a:xfrm>
          <a:prstGeom prst="rect">
            <a:avLst/>
          </a:prstGeom>
          <a:noFill/>
        </p:spPr>
        <p:txBody>
          <a:bodyPr wrap="none" rtlCol="0">
            <a:spAutoFit/>
          </a:bodyPr>
          <a:lstStyle/>
          <a:p>
            <a:r>
              <a:rPr lang="en-US" dirty="0" smtClean="0">
                <a:solidFill>
                  <a:srgbClr val="141313"/>
                </a:solidFill>
              </a:rPr>
              <a:t>Day </a:t>
            </a:r>
            <a:r>
              <a:rPr lang="en-US" dirty="0">
                <a:solidFill>
                  <a:srgbClr val="141313"/>
                </a:solidFill>
              </a:rPr>
              <a:t>4</a:t>
            </a:r>
          </a:p>
        </p:txBody>
      </p:sp>
      <p:pic>
        <p:nvPicPr>
          <p:cNvPr id="6" name="Picture 5" descr="WC_UsingAppropriateVoiceTo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920" y="532661"/>
            <a:ext cx="5183193" cy="5183193"/>
          </a:xfrm>
          <a:prstGeom prst="rect">
            <a:avLst/>
          </a:prstGeom>
        </p:spPr>
      </p:pic>
    </p:spTree>
    <p:extLst>
      <p:ext uri="{BB962C8B-B14F-4D97-AF65-F5344CB8AC3E}">
        <p14:creationId xmlns:p14="http://schemas.microsoft.com/office/powerpoint/2010/main" val="3405154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Using Appropriate Voice Tone</a:t>
            </a:r>
            <a:endParaRPr lang="en-US" sz="3600"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sz="2800" b="1" u="sng" dirty="0" smtClean="0"/>
              <a:t>Project of the Week</a:t>
            </a:r>
          </a:p>
          <a:p>
            <a:r>
              <a:rPr lang="en-US" sz="2800" dirty="0" smtClean="0"/>
              <a:t>Work with your table group to create a flyer that gives details for using appropriate voice tone.  Consider using </a:t>
            </a:r>
            <a:r>
              <a:rPr lang="en-US" sz="2800" dirty="0" smtClean="0">
                <a:hlinkClick r:id="rId2"/>
              </a:rPr>
              <a:t>Canva</a:t>
            </a:r>
            <a:r>
              <a:rPr lang="en-US" sz="2800" dirty="0" smtClean="0"/>
              <a:t> to create your flyer.</a:t>
            </a:r>
          </a:p>
          <a:p>
            <a:r>
              <a:rPr lang="en-US" sz="2800" dirty="0" smtClean="0"/>
              <a:t>Be sure to include:</a:t>
            </a:r>
          </a:p>
          <a:p>
            <a:pPr lvl="1"/>
            <a:r>
              <a:rPr lang="en-US" sz="2600" dirty="0" smtClean="0"/>
              <a:t>The three steps for using appropriate voice tone</a:t>
            </a:r>
          </a:p>
          <a:p>
            <a:pPr lvl="1"/>
            <a:r>
              <a:rPr lang="en-US" sz="2600" dirty="0" smtClean="0"/>
              <a:t>Color, illustrations, and fancy text.</a:t>
            </a:r>
          </a:p>
          <a:p>
            <a:r>
              <a:rPr lang="en-US" sz="2800" dirty="0" smtClean="0"/>
              <a:t>Present the flyer to your class.</a:t>
            </a:r>
            <a:endParaRPr lang="en-US" sz="2800" dirty="0"/>
          </a:p>
        </p:txBody>
      </p:sp>
    </p:spTree>
    <p:extLst>
      <p:ext uri="{BB962C8B-B14F-4D97-AF65-F5344CB8AC3E}">
        <p14:creationId xmlns:p14="http://schemas.microsoft.com/office/powerpoint/2010/main" val="264763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Using Appropriate Voice Tone</a:t>
            </a:r>
            <a:endParaRPr lang="en-US" sz="3600" dirty="0"/>
          </a:p>
        </p:txBody>
      </p:sp>
      <p:sp>
        <p:nvSpPr>
          <p:cNvPr id="3" name="Content Placeholder 2"/>
          <p:cNvSpPr>
            <a:spLocks noGrp="1"/>
          </p:cNvSpPr>
          <p:nvPr>
            <p:ph idx="1"/>
          </p:nvPr>
        </p:nvSpPr>
        <p:spPr/>
        <p:txBody>
          <a:bodyPr>
            <a:normAutofit/>
          </a:bodyPr>
          <a:lstStyle/>
          <a:p>
            <a:r>
              <a:rPr lang="en-US" sz="2800" dirty="0" smtClean="0"/>
              <a:t>Remember, this week we are talking about Using Appropriate Voice Tone.</a:t>
            </a:r>
          </a:p>
          <a:p>
            <a:r>
              <a:rPr lang="en-US" sz="2800" dirty="0" smtClean="0"/>
              <a:t>Let’s review the three steps.</a:t>
            </a:r>
            <a:endParaRPr lang="en-US" sz="2800" dirty="0"/>
          </a:p>
        </p:txBody>
      </p:sp>
    </p:spTree>
    <p:extLst>
      <p:ext uri="{BB962C8B-B14F-4D97-AF65-F5344CB8AC3E}">
        <p14:creationId xmlns:p14="http://schemas.microsoft.com/office/powerpoint/2010/main" val="939344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Using Appropriate Voice Tone</a:t>
            </a:r>
            <a:endParaRPr lang="en-US" sz="3600" dirty="0"/>
          </a:p>
        </p:txBody>
      </p:sp>
      <p:sp>
        <p:nvSpPr>
          <p:cNvPr id="3" name="Content Placeholder 2"/>
          <p:cNvSpPr>
            <a:spLocks noGrp="1"/>
          </p:cNvSpPr>
          <p:nvPr>
            <p:ph idx="1"/>
          </p:nvPr>
        </p:nvSpPr>
        <p:spPr/>
        <p:txBody>
          <a:bodyPr>
            <a:normAutofit/>
          </a:bodyPr>
          <a:lstStyle/>
          <a:p>
            <a:r>
              <a:rPr lang="en-US" sz="2800" dirty="0" smtClean="0"/>
              <a:t>Step 1: Identify the appropriate voice tone for the situation.</a:t>
            </a:r>
            <a:endParaRPr lang="en-US" sz="2800" dirty="0"/>
          </a:p>
        </p:txBody>
      </p:sp>
      <p:pic>
        <p:nvPicPr>
          <p:cNvPr id="4" name="Picture 3" descr="Image_VoiceT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1027" y="2982039"/>
            <a:ext cx="1801395" cy="3316632"/>
          </a:xfrm>
          <a:prstGeom prst="rect">
            <a:avLst/>
          </a:prstGeom>
        </p:spPr>
      </p:pic>
    </p:spTree>
    <p:extLst>
      <p:ext uri="{BB962C8B-B14F-4D97-AF65-F5344CB8AC3E}">
        <p14:creationId xmlns:p14="http://schemas.microsoft.com/office/powerpoint/2010/main" val="58688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Using Appropriate Voice Tone</a:t>
            </a:r>
            <a:endParaRPr lang="en-US" sz="3600" dirty="0"/>
          </a:p>
        </p:txBody>
      </p:sp>
      <p:sp>
        <p:nvSpPr>
          <p:cNvPr id="3" name="Content Placeholder 2"/>
          <p:cNvSpPr>
            <a:spLocks noGrp="1"/>
          </p:cNvSpPr>
          <p:nvPr>
            <p:ph idx="1"/>
          </p:nvPr>
        </p:nvSpPr>
        <p:spPr/>
        <p:txBody>
          <a:bodyPr>
            <a:normAutofit/>
          </a:bodyPr>
          <a:lstStyle/>
          <a:p>
            <a:r>
              <a:rPr lang="en-US" sz="2800" dirty="0" smtClean="0"/>
              <a:t>Step 2: Change your voice to match.</a:t>
            </a:r>
            <a:endParaRPr lang="en-US" sz="2800" dirty="0"/>
          </a:p>
        </p:txBody>
      </p:sp>
      <p:pic>
        <p:nvPicPr>
          <p:cNvPr id="4" name="Picture 3" descr="Image_Voic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500" y="2583923"/>
            <a:ext cx="3175000" cy="3594100"/>
          </a:xfrm>
          <a:prstGeom prst="rect">
            <a:avLst/>
          </a:prstGeom>
        </p:spPr>
      </p:pic>
    </p:spTree>
    <p:extLst>
      <p:ext uri="{BB962C8B-B14F-4D97-AF65-F5344CB8AC3E}">
        <p14:creationId xmlns:p14="http://schemas.microsoft.com/office/powerpoint/2010/main" val="89401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Using Appropriate Voice Tone</a:t>
            </a:r>
            <a:endParaRPr lang="en-US" sz="3600" dirty="0"/>
          </a:p>
        </p:txBody>
      </p:sp>
      <p:sp>
        <p:nvSpPr>
          <p:cNvPr id="3" name="Content Placeholder 2"/>
          <p:cNvSpPr>
            <a:spLocks noGrp="1"/>
          </p:cNvSpPr>
          <p:nvPr>
            <p:ph idx="1"/>
          </p:nvPr>
        </p:nvSpPr>
        <p:spPr/>
        <p:txBody>
          <a:bodyPr>
            <a:normAutofit/>
          </a:bodyPr>
          <a:lstStyle/>
          <a:p>
            <a:r>
              <a:rPr lang="en-US" sz="2800" dirty="0" smtClean="0"/>
              <a:t>Step 3: Watch and listen for visual or verbal cues and adjust your voice as needed.</a:t>
            </a:r>
            <a:endParaRPr lang="en-US" sz="2800" dirty="0"/>
          </a:p>
        </p:txBody>
      </p:sp>
      <p:pic>
        <p:nvPicPr>
          <p:cNvPr id="4" name="Picture 3" descr="Image_Volume Contro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684" y="3197579"/>
            <a:ext cx="2860369" cy="3136413"/>
          </a:xfrm>
          <a:prstGeom prst="rect">
            <a:avLst/>
          </a:prstGeom>
        </p:spPr>
      </p:pic>
    </p:spTree>
    <p:extLst>
      <p:ext uri="{BB962C8B-B14F-4D97-AF65-F5344CB8AC3E}">
        <p14:creationId xmlns:p14="http://schemas.microsoft.com/office/powerpoint/2010/main" val="392573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Using Appropriate Voice Tone</a:t>
            </a:r>
            <a:endParaRPr lang="en-US" sz="3600" dirty="0"/>
          </a:p>
        </p:txBody>
      </p:sp>
      <p:sp>
        <p:nvSpPr>
          <p:cNvPr id="3" name="Content Placeholder 2"/>
          <p:cNvSpPr>
            <a:spLocks noGrp="1"/>
          </p:cNvSpPr>
          <p:nvPr>
            <p:ph idx="1"/>
          </p:nvPr>
        </p:nvSpPr>
        <p:spPr/>
        <p:txBody>
          <a:bodyPr>
            <a:normAutofit/>
          </a:bodyPr>
          <a:lstStyle/>
          <a:p>
            <a:r>
              <a:rPr lang="en-US" sz="2800" dirty="0" smtClean="0"/>
              <a:t>When you are able to demonstrate Using Appropriate Voice Tone you may not disturb others.</a:t>
            </a:r>
          </a:p>
          <a:p>
            <a:r>
              <a:rPr lang="en-US" sz="2800" dirty="0" smtClean="0"/>
              <a:t>Okay, today we are going to talk more about the third step.</a:t>
            </a:r>
          </a:p>
          <a:p>
            <a:r>
              <a:rPr lang="en-US" sz="2800" dirty="0" smtClean="0"/>
              <a:t>Step 3 is “Watch and listen for visual or verbal cues and adjust your voice </a:t>
            </a:r>
            <a:r>
              <a:rPr lang="en-US" sz="2800" smtClean="0"/>
              <a:t>as needed.</a:t>
            </a:r>
            <a:r>
              <a:rPr lang="en-US" sz="2800" dirty="0" smtClean="0"/>
              <a:t>”</a:t>
            </a:r>
            <a:endParaRPr lang="en-US" sz="2800" dirty="0"/>
          </a:p>
        </p:txBody>
      </p:sp>
    </p:spTree>
    <p:extLst>
      <p:ext uri="{BB962C8B-B14F-4D97-AF65-F5344CB8AC3E}">
        <p14:creationId xmlns:p14="http://schemas.microsoft.com/office/powerpoint/2010/main" val="702262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Using Appropriate Voice Tone</a:t>
            </a:r>
            <a:endParaRPr lang="en-US" sz="3600" dirty="0"/>
          </a:p>
        </p:txBody>
      </p:sp>
      <p:sp>
        <p:nvSpPr>
          <p:cNvPr id="3" name="Content Placeholder 2"/>
          <p:cNvSpPr>
            <a:spLocks noGrp="1"/>
          </p:cNvSpPr>
          <p:nvPr>
            <p:ph idx="1"/>
          </p:nvPr>
        </p:nvSpPr>
        <p:spPr/>
        <p:txBody>
          <a:bodyPr>
            <a:normAutofit/>
          </a:bodyPr>
          <a:lstStyle/>
          <a:p>
            <a:r>
              <a:rPr lang="en-US" sz="2800" dirty="0" smtClean="0"/>
              <a:t>Why do you think it is important to pay attention to cues and adjust your voice?  What kinds of visual cues might you see?  What kinds of verbal cues might you hear?</a:t>
            </a:r>
          </a:p>
          <a:p>
            <a:r>
              <a:rPr lang="en-US" sz="2800" dirty="0" smtClean="0"/>
              <a:t>Turn to your elbow partner and discuss step 3.</a:t>
            </a:r>
            <a:endParaRPr lang="en-US" sz="2800" dirty="0"/>
          </a:p>
        </p:txBody>
      </p:sp>
    </p:spTree>
    <p:extLst>
      <p:ext uri="{BB962C8B-B14F-4D97-AF65-F5344CB8AC3E}">
        <p14:creationId xmlns:p14="http://schemas.microsoft.com/office/powerpoint/2010/main" val="1971862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Using Appropriate Voice Tone</a:t>
            </a:r>
            <a:endParaRPr lang="en-US" sz="3600" dirty="0"/>
          </a:p>
        </p:txBody>
      </p:sp>
      <p:sp>
        <p:nvSpPr>
          <p:cNvPr id="3" name="Content Placeholder 2"/>
          <p:cNvSpPr>
            <a:spLocks noGrp="1"/>
          </p:cNvSpPr>
          <p:nvPr>
            <p:ph idx="1"/>
          </p:nvPr>
        </p:nvSpPr>
        <p:spPr/>
        <p:txBody>
          <a:bodyPr>
            <a:normAutofit/>
          </a:bodyPr>
          <a:lstStyle/>
          <a:p>
            <a:r>
              <a:rPr lang="en-US" sz="2800" dirty="0" smtClean="0"/>
              <a:t>What do you think would happen if you didn’t pay attention to cues and adjust your voice?</a:t>
            </a:r>
          </a:p>
          <a:p>
            <a:r>
              <a:rPr lang="en-US" sz="2800" dirty="0" smtClean="0"/>
              <a:t>Turn to your elbow partner and demonstrate a non-example of this step.</a:t>
            </a:r>
            <a:endParaRPr lang="en-US" sz="2800" dirty="0"/>
          </a:p>
        </p:txBody>
      </p:sp>
    </p:spTree>
    <p:extLst>
      <p:ext uri="{BB962C8B-B14F-4D97-AF65-F5344CB8AC3E}">
        <p14:creationId xmlns:p14="http://schemas.microsoft.com/office/powerpoint/2010/main" val="25719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Using Appropriate Voice Tone</a:t>
            </a:r>
            <a:endParaRPr lang="en-US" sz="3600" dirty="0"/>
          </a:p>
        </p:txBody>
      </p:sp>
      <p:sp>
        <p:nvSpPr>
          <p:cNvPr id="3" name="Content Placeholder 2"/>
          <p:cNvSpPr>
            <a:spLocks noGrp="1"/>
          </p:cNvSpPr>
          <p:nvPr>
            <p:ph sz="half" idx="1"/>
          </p:nvPr>
        </p:nvSpPr>
        <p:spPr/>
        <p:txBody>
          <a:bodyPr>
            <a:normAutofit fontScale="85000" lnSpcReduction="20000"/>
          </a:bodyPr>
          <a:lstStyle/>
          <a:p>
            <a:r>
              <a:rPr lang="en-US" sz="2800" dirty="0" smtClean="0"/>
              <a:t>Log in to Edmodo and navigate to the “PBIS Social Skills” group  If you haven’t already joined, the code is w483zg.</a:t>
            </a:r>
          </a:p>
          <a:p>
            <a:r>
              <a:rPr lang="en-US" sz="2800" dirty="0" smtClean="0"/>
              <a:t>Find the “Using Appropriate Voice Tone Discussion Prompt” and respond in writing by clicking on the Reply button.</a:t>
            </a:r>
            <a:endParaRPr lang="en-US" sz="2800" dirty="0"/>
          </a:p>
        </p:txBody>
      </p:sp>
      <p:pic>
        <p:nvPicPr>
          <p:cNvPr id="5" name="Content Placeholder 4" descr="Edmodo_UsingAppropriateVoiceTone_DiscussionPrompt.png"/>
          <p:cNvPicPr>
            <a:picLocks noGrp="1" noChangeAspect="1"/>
          </p:cNvPicPr>
          <p:nvPr>
            <p:ph sz="half" idx="2"/>
          </p:nvPr>
        </p:nvPicPr>
        <p:blipFill>
          <a:blip r:embed="rId2">
            <a:extLst>
              <a:ext uri="{28A0092B-C50C-407E-A947-70E740481C1C}">
                <a14:useLocalDpi xmlns:a14="http://schemas.microsoft.com/office/drawing/2010/main" val="0"/>
              </a:ext>
            </a:extLst>
          </a:blip>
          <a:srcRect t="-40241" b="-40241"/>
          <a:stretch>
            <a:fillRect/>
          </a:stretch>
        </p:blipFill>
        <p:spPr>
          <a:xfrm>
            <a:off x="4648200" y="1232647"/>
            <a:ext cx="3529584" cy="4288536"/>
          </a:xfrm>
        </p:spPr>
      </p:pic>
    </p:spTree>
    <p:extLst>
      <p:ext uri="{BB962C8B-B14F-4D97-AF65-F5344CB8AC3E}">
        <p14:creationId xmlns:p14="http://schemas.microsoft.com/office/powerpoint/2010/main" val="2058607092"/>
      </p:ext>
    </p:extLst>
  </p:cSld>
  <p:clrMapOvr>
    <a:masterClrMapping/>
  </p:clrMapOvr>
</p:sld>
</file>

<file path=ppt/theme/theme1.xml><?xml version="1.0" encoding="utf-8"?>
<a:theme xmlns:a="http://schemas.openxmlformats.org/drawingml/2006/main" name="Summer">
  <a:themeElements>
    <a:clrScheme name="Custom 28">
      <a:dk1>
        <a:sysClr val="windowText" lastClr="000000"/>
      </a:dk1>
      <a:lt1>
        <a:srgbClr val="141313"/>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1498</TotalTime>
  <Words>331</Words>
  <Application>Microsoft Macintosh PowerPoint</Application>
  <PresentationFormat>On-screen Show (4:3)</PresentationFormat>
  <Paragraphs>31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Summer</vt:lpstr>
      <vt:lpstr>PowerPoint Presentation</vt:lpstr>
      <vt:lpstr>Using Appropriate Voice Tone</vt:lpstr>
      <vt:lpstr>Using Appropriate Voice Tone</vt:lpstr>
      <vt:lpstr>Using Appropriate Voice Tone</vt:lpstr>
      <vt:lpstr>Using Appropriate Voice Tone</vt:lpstr>
      <vt:lpstr>Using Appropriate Voice Tone</vt:lpstr>
      <vt:lpstr>Using Appropriate Voice Tone</vt:lpstr>
      <vt:lpstr>Using Appropriate Voice Tone</vt:lpstr>
      <vt:lpstr>Using Appropriate Voice Tone</vt:lpstr>
      <vt:lpstr>Using Appropriate Voice Tone</vt:lpstr>
    </vt:vector>
  </TitlesOfParts>
  <Company>CVUSD - Oasis Elementary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Accepting “No” for an Answer</dc:title>
  <dc:creator>Haines-Widell, Carla A.</dc:creator>
  <cp:lastModifiedBy>Haines-Widell, Carla A.</cp:lastModifiedBy>
  <cp:revision>15</cp:revision>
  <dcterms:created xsi:type="dcterms:W3CDTF">2017-01-24T17:34:18Z</dcterms:created>
  <dcterms:modified xsi:type="dcterms:W3CDTF">2017-02-21T23:59:57Z</dcterms:modified>
</cp:coreProperties>
</file>