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B3C8"/>
    <a:srgbClr val="44AAC6"/>
    <a:srgbClr val="7AB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B3C8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5</a:t>
            </a:r>
          </a:p>
        </p:txBody>
      </p:sp>
      <p:pic>
        <p:nvPicPr>
          <p:cNvPr id="6" name="Picture 5" descr="WC_UsingAppropriateVoiceT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20" y="532661"/>
            <a:ext cx="5183193" cy="518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Using Appropriate Voice Tone.</a:t>
            </a:r>
          </a:p>
          <a:p>
            <a:r>
              <a:rPr lang="en-US" sz="2800" dirty="0" smtClean="0"/>
              <a:t>Let’s review the three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Identify the appropriate voice tone for the situation.</a:t>
            </a:r>
            <a:endParaRPr lang="en-US" sz="2800" dirty="0"/>
          </a:p>
        </p:txBody>
      </p:sp>
      <p:pic>
        <p:nvPicPr>
          <p:cNvPr id="4" name="Picture 3" descr="Image_VoiceT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27" y="2982039"/>
            <a:ext cx="1801395" cy="33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Change your voice to match.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583923"/>
            <a:ext cx="3175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Watch and listen for visual or verbal cues and adjust your voice as needed.</a:t>
            </a:r>
            <a:endParaRPr lang="en-US" sz="2800" dirty="0"/>
          </a:p>
        </p:txBody>
      </p:sp>
      <p:pic>
        <p:nvPicPr>
          <p:cNvPr id="4" name="Picture 3" descr="Image_Volume Contr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84" y="3197579"/>
            <a:ext cx="2860369" cy="31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Appropriate Voice Tone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demonstrate Using Appropriate Voice Tone you may not disturb others.</a:t>
            </a:r>
          </a:p>
          <a:p>
            <a:r>
              <a:rPr lang="en-US" sz="2800" dirty="0" smtClean="0"/>
              <a:t>Okay, today we are going </a:t>
            </a:r>
            <a:r>
              <a:rPr lang="en-US" sz="2800" dirty="0" smtClean="0"/>
              <a:t>to</a:t>
            </a:r>
            <a:r>
              <a:rPr lang="en-US" sz="2800" dirty="0"/>
              <a:t> </a:t>
            </a:r>
            <a:r>
              <a:rPr lang="en-US" sz="2800" dirty="0" smtClean="0"/>
              <a:t>present the Projects we have been working on this week.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30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</TotalTime>
  <Words>117</Words>
  <Application>Microsoft Macintosh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Summer</vt:lpstr>
      <vt:lpstr>PowerPoint Presentation</vt:lpstr>
      <vt:lpstr>Using Appropriate Voice Tone</vt:lpstr>
      <vt:lpstr>Using Appropriate Voice Tone</vt:lpstr>
      <vt:lpstr>Using Appropriate Voice Tone</vt:lpstr>
      <vt:lpstr>Using Appropriate Voice Tone</vt:lpstr>
      <vt:lpstr>Using Appropriate Voice Tone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14</cp:revision>
  <dcterms:created xsi:type="dcterms:W3CDTF">2017-01-24T17:34:18Z</dcterms:created>
  <dcterms:modified xsi:type="dcterms:W3CDTF">2017-02-21T23:35:45Z</dcterms:modified>
</cp:coreProperties>
</file>