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7" r:id="rId3"/>
    <p:sldId id="266" r:id="rId4"/>
    <p:sldId id="258" r:id="rId5"/>
    <p:sldId id="259" r:id="rId6"/>
    <p:sldId id="260" r:id="rId7"/>
    <p:sldId id="262" r:id="rId8"/>
    <p:sldId id="263" r:id="rId9"/>
    <p:sldId id="26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B74"/>
    <a:srgbClr val="00283E"/>
    <a:srgbClr val="FFFF00"/>
    <a:srgbClr val="002539"/>
    <a:srgbClr val="004539"/>
    <a:srgbClr val="000039"/>
    <a:srgbClr val="00002A"/>
    <a:srgbClr val="0000FF"/>
    <a:srgbClr val="072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5B74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unes.apple.com/us/app/rwt-flip-book/id1108990894?mt=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dlet.com/carla_widell/66p52m1yg5x1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23818"/>
            <a:ext cx="7583487" cy="505443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1</a:t>
            </a:r>
          </a:p>
        </p:txBody>
      </p:sp>
      <p:pic>
        <p:nvPicPr>
          <p:cNvPr id="6" name="Picture 5" descr="WC_WaitingYourTur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18" y="312878"/>
            <a:ext cx="5184630" cy="51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6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Project of the Week</a:t>
            </a:r>
          </a:p>
          <a:p>
            <a:r>
              <a:rPr lang="en-US" sz="2800" dirty="0" smtClean="0"/>
              <a:t>Work with your table group to create a flipbook that shows how to wait your turn.  Consider creating your flipbook using the </a:t>
            </a:r>
            <a:r>
              <a:rPr lang="en-US" sz="2800" dirty="0" smtClean="0">
                <a:hlinkClick r:id="rId2"/>
              </a:rPr>
              <a:t>ReadWriteThink</a:t>
            </a:r>
            <a:r>
              <a:rPr lang="en-US" sz="2800" dirty="0" smtClean="0"/>
              <a:t> app on your iPad.</a:t>
            </a:r>
          </a:p>
          <a:p>
            <a:r>
              <a:rPr lang="en-US" sz="2800" dirty="0" smtClean="0"/>
              <a:t>Be sure to include:</a:t>
            </a:r>
          </a:p>
          <a:p>
            <a:pPr lvl="1"/>
            <a:r>
              <a:rPr lang="en-US" sz="2600" dirty="0" smtClean="0"/>
              <a:t>The five steps you learned for waiting your turn.</a:t>
            </a:r>
          </a:p>
          <a:p>
            <a:pPr lvl="1"/>
            <a:r>
              <a:rPr lang="en-US" sz="2600" dirty="0" smtClean="0"/>
              <a:t>An explanation for each step.</a:t>
            </a:r>
          </a:p>
          <a:p>
            <a:pPr lvl="1"/>
            <a:r>
              <a:rPr lang="en-US" sz="2600" dirty="0" smtClean="0"/>
              <a:t>An illustration for each step.</a:t>
            </a:r>
          </a:p>
          <a:p>
            <a:r>
              <a:rPr lang="en-US" sz="2800" dirty="0" smtClean="0"/>
              <a:t>Present the flipbook to your class.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830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31775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dirty="0" smtClean="0"/>
              <a:t>Describe a time when it is really difficult to wait your turn.</a:t>
            </a:r>
            <a:endParaRPr lang="en-US" dirty="0"/>
          </a:p>
          <a:p>
            <a:r>
              <a:rPr lang="en-US" dirty="0"/>
              <a:t>To respond to the prompt, scan the QR code to the right from the Padlet app or 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r>
              <a:rPr lang="en-US" dirty="0"/>
              <a:t>Once you have opened the Padlet, click on the plus sign ( + ) in the bottom right hand corner and enter your response.</a:t>
            </a:r>
          </a:p>
          <a:p>
            <a:r>
              <a:rPr lang="en-US" dirty="0"/>
              <a:t>Look around the Padlet to see what others have said.</a:t>
            </a:r>
          </a:p>
        </p:txBody>
      </p:sp>
      <p:pic>
        <p:nvPicPr>
          <p:cNvPr id="5" name="Content Placeholder 4" descr="Padlet_WaitingYourTurn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51" b="-10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week we are going to talk about Waiting Your Turn.</a:t>
            </a:r>
          </a:p>
          <a:p>
            <a:r>
              <a:rPr lang="en-US" sz="2800" dirty="0" smtClean="0"/>
              <a:t>Let’s learn the five steps all students must do when asked to wait your turn.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676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Sit or stand quietly.</a:t>
            </a:r>
            <a:endParaRPr lang="en-US" sz="2800" dirty="0"/>
          </a:p>
        </p:txBody>
      </p:sp>
      <p:pic>
        <p:nvPicPr>
          <p:cNvPr id="4" name="Picture 3" descr="Image_StandQuiet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09" y="2467590"/>
            <a:ext cx="4216313" cy="35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Keep your arms and legs still.</a:t>
            </a:r>
            <a:endParaRPr lang="en-US" sz="2800" dirty="0"/>
          </a:p>
        </p:txBody>
      </p:sp>
      <p:pic>
        <p:nvPicPr>
          <p:cNvPr id="4" name="Picture 3" descr="Image_ArmsAndLegsSti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28" y="2616642"/>
            <a:ext cx="3599257" cy="36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Avoid begging, whining, or teeth sucking.</a:t>
            </a:r>
            <a:endParaRPr lang="en-US" sz="2800" dirty="0"/>
          </a:p>
        </p:txBody>
      </p:sp>
      <p:pic>
        <p:nvPicPr>
          <p:cNvPr id="5" name="Picture 4" descr="Image_NoBegg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37" y="2708833"/>
            <a:ext cx="3411795" cy="345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Engage in the activity when directed by an adult to do so.</a:t>
            </a:r>
            <a:endParaRPr lang="en-US" sz="2800" dirty="0"/>
          </a:p>
        </p:txBody>
      </p:sp>
      <p:pic>
        <p:nvPicPr>
          <p:cNvPr id="4" name="Picture 3" descr="Image_YourTur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05" y="2648150"/>
            <a:ext cx="1721245" cy="37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Thank the person who gives you a turn.</a:t>
            </a:r>
            <a:endParaRPr lang="en-US" sz="2800" dirty="0"/>
          </a:p>
        </p:txBody>
      </p:sp>
      <p:pic>
        <p:nvPicPr>
          <p:cNvPr id="4" name="Picture 3" descr="Image_Than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27" y="2676457"/>
            <a:ext cx="2169761" cy="32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7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be practicing these steps all week.</a:t>
            </a:r>
          </a:p>
          <a:p>
            <a:r>
              <a:rPr lang="en-US" sz="2800" dirty="0" smtClean="0"/>
              <a:t>When you are able to demonstrate Waiting Your Turn everyone may have a chance to share their ideas.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19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284</Words>
  <Application>Microsoft Macintosh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Summer</vt:lpstr>
      <vt:lpstr>PowerPoint Presentation</vt:lpstr>
      <vt:lpstr>Waiting Your Turn </vt:lpstr>
      <vt:lpstr>Waiting Your Turn </vt:lpstr>
      <vt:lpstr>Waiting Your Turn</vt:lpstr>
      <vt:lpstr>Waiting Your Turn</vt:lpstr>
      <vt:lpstr>Waiting Your Turn</vt:lpstr>
      <vt:lpstr>Waiting Your Turn</vt:lpstr>
      <vt:lpstr>Waiting Your Turn</vt:lpstr>
      <vt:lpstr>Waiting Your Turn</vt:lpstr>
      <vt:lpstr>Waiting Your Turn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17</cp:revision>
  <dcterms:created xsi:type="dcterms:W3CDTF">2017-01-24T17:34:18Z</dcterms:created>
  <dcterms:modified xsi:type="dcterms:W3CDTF">2017-02-22T03:01:33Z</dcterms:modified>
</cp:coreProperties>
</file>