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C74"/>
    <a:srgbClr val="00283E"/>
    <a:srgbClr val="FFFF00"/>
    <a:srgbClr val="002539"/>
    <a:srgbClr val="004539"/>
    <a:srgbClr val="000039"/>
    <a:srgbClr val="00002A"/>
    <a:srgbClr val="0000FF"/>
    <a:srgbClr val="07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C7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unes.apple.com/us/app/rwt-flip-book/id1108990894?mt=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2</a:t>
            </a:r>
          </a:p>
        </p:txBody>
      </p:sp>
      <p:pic>
        <p:nvPicPr>
          <p:cNvPr id="6" name="Picture 5" descr="WC_Waiting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18" y="312878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sit or stand quietly and keep your arms and legs still while you waiting for something?</a:t>
            </a:r>
          </a:p>
          <a:p>
            <a:r>
              <a:rPr lang="en-US" sz="2800" dirty="0" smtClean="0"/>
              <a:t>Turn to your elbow partner and demonstrate a non-example of these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98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pic>
        <p:nvPicPr>
          <p:cNvPr id="4" name="Video_WaitingYourTur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</p:spTree>
    <p:extLst>
      <p:ext uri="{BB962C8B-B14F-4D97-AF65-F5344CB8AC3E}">
        <p14:creationId xmlns:p14="http://schemas.microsoft.com/office/powerpoint/2010/main" val="20078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How did the students in the video you just watched illustrate the five steps to Waiting Your Turn.  </a:t>
            </a:r>
          </a:p>
          <a:p>
            <a:pPr lvl="1"/>
            <a:r>
              <a:rPr lang="en-US" sz="2600" dirty="0" smtClean="0"/>
              <a:t>Which step do you think 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571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flipbook that shows how to wait your turn.  Consider creating your flipbook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app on your iPad.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you learned for waiting your turn.</a:t>
            </a:r>
          </a:p>
          <a:p>
            <a:pPr lvl="1"/>
            <a:r>
              <a:rPr lang="en-US" sz="2600" dirty="0" smtClean="0"/>
              <a:t>An explanation for each step.</a:t>
            </a:r>
          </a:p>
          <a:p>
            <a:pPr lvl="1"/>
            <a:r>
              <a:rPr lang="en-US" sz="2600" dirty="0" smtClean="0"/>
              <a:t>An illustration for each step.</a:t>
            </a:r>
          </a:p>
          <a:p>
            <a:r>
              <a:rPr lang="en-US" sz="2800" dirty="0" smtClean="0"/>
              <a:t>Present the flipbook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83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Waiting Your Turn.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Sit or stand quietly.</a:t>
            </a:r>
            <a:endParaRPr lang="en-US" sz="2800" dirty="0"/>
          </a:p>
        </p:txBody>
      </p:sp>
      <p:pic>
        <p:nvPicPr>
          <p:cNvPr id="4" name="Picture 3" descr="Image_StandQuie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9" y="2467590"/>
            <a:ext cx="4216313" cy="3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Keep your arms and legs still.</a:t>
            </a:r>
            <a:endParaRPr lang="en-US" sz="2800" dirty="0"/>
          </a:p>
        </p:txBody>
      </p:sp>
      <p:pic>
        <p:nvPicPr>
          <p:cNvPr id="4" name="Picture 3" descr="Image_ArmsAndLegsSt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8" y="2616642"/>
            <a:ext cx="3599257" cy="3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Avoid begging, whining, or teeth sucking.</a:t>
            </a:r>
            <a:endParaRPr lang="en-US" sz="2800" dirty="0"/>
          </a:p>
        </p:txBody>
      </p:sp>
      <p:pic>
        <p:nvPicPr>
          <p:cNvPr id="4" name="Picture 3" descr="Image_NoBeg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7" y="2708833"/>
            <a:ext cx="3411795" cy="34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Engage in the activity when directed by an adult to do so.</a:t>
            </a:r>
            <a:endParaRPr lang="en-US" sz="2800" dirty="0"/>
          </a:p>
        </p:txBody>
      </p:sp>
      <p:pic>
        <p:nvPicPr>
          <p:cNvPr id="4" name="Picture 3" descr="Image_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5" y="2648150"/>
            <a:ext cx="1721245" cy="37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Thank the person who gives you a turn.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27" y="2676457"/>
            <a:ext cx="2169761" cy="32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Waiting Your Turn everyone may have a chance to share their ideas.</a:t>
            </a:r>
          </a:p>
          <a:p>
            <a:r>
              <a:rPr lang="en-US" sz="2800" dirty="0" smtClean="0"/>
              <a:t>Okay, today we are going to talk more about the first and second steps.</a:t>
            </a:r>
          </a:p>
          <a:p>
            <a:r>
              <a:rPr lang="en-US" sz="2800" dirty="0" smtClean="0"/>
              <a:t>Step 1 is “Sit or stand quietly.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Step 2 is “Keep your arms and legs still.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sit or stand quietly and keep your arms and legs still while waiting for your turn?</a:t>
            </a:r>
          </a:p>
          <a:p>
            <a:r>
              <a:rPr lang="en-US" sz="2800" dirty="0" smtClean="0"/>
              <a:t>Turn to your elbow partner and practice step 1 and 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91091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0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360</Words>
  <Application>Microsoft Macintosh PowerPoint</Application>
  <PresentationFormat>On-screen Show (4:3)</PresentationFormat>
  <Paragraphs>39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Waiting Your Turn 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2017-02-22T03:10:14Z</dcterms:modified>
</cp:coreProperties>
</file>