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5" r:id="rId2"/>
    <p:sldId id="257" r:id="rId3"/>
    <p:sldId id="258" r:id="rId4"/>
    <p:sldId id="259" r:id="rId5"/>
    <p:sldId id="260" r:id="rId6"/>
    <p:sldId id="262" r:id="rId7"/>
    <p:sldId id="263" r:id="rId8"/>
    <p:sldId id="261" r:id="rId9"/>
    <p:sldId id="267" r:id="rId10"/>
    <p:sldId id="268" r:id="rId11"/>
    <p:sldId id="264" r:id="rId12"/>
    <p:sldId id="269" r:id="rId13"/>
    <p:sldId id="270"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5C74"/>
    <a:srgbClr val="00283E"/>
    <a:srgbClr val="FFFF00"/>
    <a:srgbClr val="002539"/>
    <a:srgbClr val="004539"/>
    <a:srgbClr val="000039"/>
    <a:srgbClr val="00002A"/>
    <a:srgbClr val="0000FF"/>
    <a:srgbClr val="072E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7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306ABC7-05A8-D843-AD3C-BA24D4224E64}" type="datetimeFigureOut">
              <a:rPr lang="en-US" smtClean="0"/>
              <a:t>2/21/17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6ABC7-05A8-D843-AD3C-BA24D4224E64}" type="datetimeFigureOut">
              <a:rPr lang="en-US" smtClean="0"/>
              <a:t>2/21/17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06ABC7-05A8-D843-AD3C-BA24D4224E64}" type="datetimeFigureOut">
              <a:rPr lang="en-US" smtClean="0"/>
              <a:t>2/21/17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06ABC7-05A8-D843-AD3C-BA24D4224E64}" type="datetimeFigureOut">
              <a:rPr lang="en-US" smtClean="0"/>
              <a:t>2/21/17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06ABC7-05A8-D843-AD3C-BA24D4224E64}" type="datetimeFigureOut">
              <a:rPr lang="en-US" smtClean="0"/>
              <a:t>2/21/17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306ABC7-05A8-D843-AD3C-BA24D4224E64}" type="datetimeFigureOut">
              <a:rPr lang="en-US" smtClean="0"/>
              <a:t>2/21/17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306ABC7-05A8-D843-AD3C-BA24D4224E64}" type="datetimeFigureOut">
              <a:rPr lang="en-US" smtClean="0"/>
              <a:t>2/21/17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5C74">
            <a:alpha val="86000"/>
          </a:srgbClr>
        </a:solidFill>
        <a:effectLst/>
      </p:bgPr>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A306ABC7-05A8-D843-AD3C-BA24D4224E64}" type="datetimeFigureOut">
              <a:rPr lang="en-US" smtClean="0"/>
              <a:t>2/21/17</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14A40C6E-DAF1-0743-A07F-88995B5D0E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readwritethink.org/classroom-resources/student-interactives/haiku-poem-interactive-31074.html" TargetMode="Externa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tunes.apple.com/us/app/rwt-flip-book/id1108990894?mt=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9463" y="5723818"/>
            <a:ext cx="7583487" cy="505443"/>
          </a:xfrm>
        </p:spPr>
        <p:txBody>
          <a:bodyPr/>
          <a:lstStyle/>
          <a:p>
            <a:r>
              <a:rPr lang="en-US" dirty="0" smtClean="0"/>
              <a:t>PBIS Social Skills</a:t>
            </a:r>
            <a:endParaRPr lang="en-US" dirty="0"/>
          </a:p>
        </p:txBody>
      </p:sp>
      <p:sp>
        <p:nvSpPr>
          <p:cNvPr id="4" name="TextBox 3"/>
          <p:cNvSpPr txBox="1"/>
          <p:nvPr/>
        </p:nvSpPr>
        <p:spPr>
          <a:xfrm>
            <a:off x="8070836" y="6229262"/>
            <a:ext cx="829712" cy="369332"/>
          </a:xfrm>
          <a:prstGeom prst="rect">
            <a:avLst/>
          </a:prstGeom>
          <a:noFill/>
        </p:spPr>
        <p:txBody>
          <a:bodyPr wrap="none" rtlCol="0">
            <a:spAutoFit/>
          </a:bodyPr>
          <a:lstStyle/>
          <a:p>
            <a:r>
              <a:rPr lang="en-US" dirty="0" smtClean="0">
                <a:solidFill>
                  <a:srgbClr val="141313"/>
                </a:solidFill>
              </a:rPr>
              <a:t>Day </a:t>
            </a:r>
            <a:r>
              <a:rPr lang="en-US" dirty="0">
                <a:solidFill>
                  <a:srgbClr val="141313"/>
                </a:solidFill>
              </a:rPr>
              <a:t>3</a:t>
            </a:r>
          </a:p>
        </p:txBody>
      </p:sp>
      <p:pic>
        <p:nvPicPr>
          <p:cNvPr id="6" name="Picture 5" descr="WC_WaitingYourTur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618" y="312878"/>
            <a:ext cx="5184630" cy="5184630"/>
          </a:xfrm>
          <a:prstGeom prst="rect">
            <a:avLst/>
          </a:prstGeom>
        </p:spPr>
      </p:pic>
    </p:spTree>
    <p:extLst>
      <p:ext uri="{BB962C8B-B14F-4D97-AF65-F5344CB8AC3E}">
        <p14:creationId xmlns:p14="http://schemas.microsoft.com/office/powerpoint/2010/main" val="1182565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Waiting Your Turn</a:t>
            </a:r>
            <a:endParaRPr lang="en-US" sz="3600" dirty="0"/>
          </a:p>
        </p:txBody>
      </p:sp>
      <p:sp>
        <p:nvSpPr>
          <p:cNvPr id="3" name="Content Placeholder 2"/>
          <p:cNvSpPr>
            <a:spLocks noGrp="1"/>
          </p:cNvSpPr>
          <p:nvPr>
            <p:ph idx="1"/>
          </p:nvPr>
        </p:nvSpPr>
        <p:spPr/>
        <p:txBody>
          <a:bodyPr>
            <a:normAutofit/>
          </a:bodyPr>
          <a:lstStyle/>
          <a:p>
            <a:r>
              <a:rPr lang="en-US" sz="2800" dirty="0" smtClean="0"/>
              <a:t>What do you think would happen if you engaged in begging, whining, or teeth sucking?  How would people feel about you?</a:t>
            </a:r>
          </a:p>
          <a:p>
            <a:r>
              <a:rPr lang="en-US" sz="2800" dirty="0" smtClean="0"/>
              <a:t>Who would like to come to the front of the classroom and demonstrate a non-example of this step?</a:t>
            </a:r>
            <a:endParaRPr lang="en-US" sz="2800" dirty="0"/>
          </a:p>
        </p:txBody>
      </p:sp>
    </p:spTree>
    <p:extLst>
      <p:ext uri="{BB962C8B-B14F-4D97-AF65-F5344CB8AC3E}">
        <p14:creationId xmlns:p14="http://schemas.microsoft.com/office/powerpoint/2010/main" val="3413961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Waiting Your Turn</a:t>
            </a:r>
            <a:endParaRPr lang="en-US" sz="3600" dirty="0"/>
          </a:p>
        </p:txBody>
      </p:sp>
      <p:sp>
        <p:nvSpPr>
          <p:cNvPr id="3" name="Content Placeholder 2"/>
          <p:cNvSpPr>
            <a:spLocks noGrp="1"/>
          </p:cNvSpPr>
          <p:nvPr>
            <p:ph idx="1"/>
          </p:nvPr>
        </p:nvSpPr>
        <p:spPr/>
        <p:txBody>
          <a:bodyPr>
            <a:normAutofit lnSpcReduction="10000"/>
          </a:bodyPr>
          <a:lstStyle/>
          <a:p>
            <a:r>
              <a:rPr lang="en-US" sz="2800" dirty="0" smtClean="0"/>
              <a:t>Step 4 is “Engage in the activity when directed by an adult to do so.</a:t>
            </a:r>
            <a:r>
              <a:rPr lang="en-US" sz="2800" dirty="0" smtClean="0"/>
              <a:t>”</a:t>
            </a:r>
          </a:p>
          <a:p>
            <a:r>
              <a:rPr lang="en-US" sz="2800" dirty="0" smtClean="0"/>
              <a:t>Why do you think it is important to wait to engage in the activity until an adult has directed you to do so?  If there is not an adult around, how will you know when it is your turn?</a:t>
            </a:r>
          </a:p>
          <a:p>
            <a:r>
              <a:rPr lang="en-US" sz="2800" dirty="0" smtClean="0"/>
              <a:t>Who would like to come to the front of the classroom and practice step 4?</a:t>
            </a:r>
            <a:endParaRPr lang="en-US" sz="2800" dirty="0"/>
          </a:p>
        </p:txBody>
      </p:sp>
    </p:spTree>
    <p:extLst>
      <p:ext uri="{BB962C8B-B14F-4D97-AF65-F5344CB8AC3E}">
        <p14:creationId xmlns:p14="http://schemas.microsoft.com/office/powerpoint/2010/main" val="2007829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Waiting Your Turn</a:t>
            </a:r>
            <a:endParaRPr lang="en-US" sz="3600" dirty="0"/>
          </a:p>
        </p:txBody>
      </p:sp>
      <p:sp>
        <p:nvSpPr>
          <p:cNvPr id="3" name="Content Placeholder 2"/>
          <p:cNvSpPr>
            <a:spLocks noGrp="1"/>
          </p:cNvSpPr>
          <p:nvPr>
            <p:ph idx="1"/>
          </p:nvPr>
        </p:nvSpPr>
        <p:spPr/>
        <p:txBody>
          <a:bodyPr>
            <a:normAutofit/>
          </a:bodyPr>
          <a:lstStyle/>
          <a:p>
            <a:r>
              <a:rPr lang="en-US" sz="2800" dirty="0" smtClean="0"/>
              <a:t>What do you think would happen if you </a:t>
            </a:r>
            <a:r>
              <a:rPr lang="en-US" sz="2800" i="1" dirty="0" smtClean="0"/>
              <a:t>didn’t</a:t>
            </a:r>
            <a:r>
              <a:rPr lang="en-US" sz="2800" dirty="0" smtClean="0"/>
              <a:t> wait for an adult to direct you to engage in the activity, or at least wait until it was definitely your turn?</a:t>
            </a:r>
          </a:p>
          <a:p>
            <a:r>
              <a:rPr lang="en-US" sz="2800" dirty="0" smtClean="0"/>
              <a:t>Who would like to come to the front of the classroom and demonstrate a non-example of this step?</a:t>
            </a:r>
            <a:endParaRPr lang="en-US" sz="2800" dirty="0"/>
          </a:p>
        </p:txBody>
      </p:sp>
    </p:spTree>
    <p:extLst>
      <p:ext uri="{BB962C8B-B14F-4D97-AF65-F5344CB8AC3E}">
        <p14:creationId xmlns:p14="http://schemas.microsoft.com/office/powerpoint/2010/main" val="202768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Waiting Your Turn</a:t>
            </a:r>
            <a:endParaRPr lang="en-US" sz="3600" dirty="0"/>
          </a:p>
        </p:txBody>
      </p:sp>
      <p:sp>
        <p:nvSpPr>
          <p:cNvPr id="3" name="Content Placeholder 2"/>
          <p:cNvSpPr>
            <a:spLocks noGrp="1"/>
          </p:cNvSpPr>
          <p:nvPr>
            <p:ph sz="half" idx="1"/>
          </p:nvPr>
        </p:nvSpPr>
        <p:spPr/>
        <p:txBody>
          <a:bodyPr>
            <a:normAutofit fontScale="77500" lnSpcReduction="20000"/>
          </a:bodyPr>
          <a:lstStyle/>
          <a:p>
            <a:r>
              <a:rPr lang="en-US" sz="2800" dirty="0" smtClean="0"/>
              <a:t>Work in groups on a laptop to write a Haiku Poem about waiting your turn.</a:t>
            </a:r>
          </a:p>
          <a:p>
            <a:r>
              <a:rPr lang="en-US" sz="2800" dirty="0" smtClean="0"/>
              <a:t>Consider using the </a:t>
            </a:r>
            <a:r>
              <a:rPr lang="en-US" sz="2800" dirty="0" err="1" smtClean="0">
                <a:hlinkClick r:id="rId2"/>
              </a:rPr>
              <a:t>ReadWriteThink</a:t>
            </a:r>
            <a:r>
              <a:rPr lang="en-US" sz="2800" dirty="0" smtClean="0"/>
              <a:t> program to compose your poem.</a:t>
            </a:r>
          </a:p>
          <a:p>
            <a:r>
              <a:rPr lang="en-US" sz="2800" dirty="0" smtClean="0"/>
              <a:t>When you are finished, please print the final poem or email it to your teacher.</a:t>
            </a:r>
            <a:endParaRPr lang="en-US" sz="2800" dirty="0"/>
          </a:p>
        </p:txBody>
      </p:sp>
      <p:pic>
        <p:nvPicPr>
          <p:cNvPr id="5" name="Content Placeholder 4" descr="Poem_Haiku_Expectations.pdf"/>
          <p:cNvPicPr>
            <a:picLocks noGrp="1" noChangeAspect="1"/>
          </p:cNvPicPr>
          <p:nvPr>
            <p:ph sz="half" idx="2"/>
          </p:nvPr>
        </p:nvPicPr>
        <p:blipFill>
          <a:blip r:embed="rId3">
            <a:extLst>
              <a:ext uri="{28A0092B-C50C-407E-A947-70E740481C1C}">
                <a14:useLocalDpi xmlns:a14="http://schemas.microsoft.com/office/drawing/2010/main" val="0"/>
              </a:ext>
            </a:extLst>
          </a:blip>
          <a:srcRect t="-28619" b="-28619"/>
          <a:stretch>
            <a:fillRect/>
          </a:stretch>
        </p:blipFill>
        <p:spPr>
          <a:xfrm>
            <a:off x="4648200" y="1396361"/>
            <a:ext cx="3529584" cy="4288536"/>
          </a:xfrm>
        </p:spPr>
      </p:pic>
    </p:spTree>
    <p:extLst>
      <p:ext uri="{BB962C8B-B14F-4D97-AF65-F5344CB8AC3E}">
        <p14:creationId xmlns:p14="http://schemas.microsoft.com/office/powerpoint/2010/main" val="3747017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Waiting Your Turn</a:t>
            </a:r>
            <a:endParaRPr lang="en-US" sz="3600" dirty="0"/>
          </a:p>
        </p:txBody>
      </p:sp>
      <p:sp>
        <p:nvSpPr>
          <p:cNvPr id="3" name="Content Placeholder 2"/>
          <p:cNvSpPr>
            <a:spLocks noGrp="1"/>
          </p:cNvSpPr>
          <p:nvPr>
            <p:ph idx="1"/>
          </p:nvPr>
        </p:nvSpPr>
        <p:spPr/>
        <p:txBody>
          <a:bodyPr>
            <a:normAutofit fontScale="77500" lnSpcReduction="20000"/>
          </a:bodyPr>
          <a:lstStyle/>
          <a:p>
            <a:pPr marL="0" indent="0" algn="ctr">
              <a:buNone/>
            </a:pPr>
            <a:r>
              <a:rPr lang="en-US" sz="2800" b="1" u="sng" dirty="0" smtClean="0"/>
              <a:t>Project of the Week</a:t>
            </a:r>
          </a:p>
          <a:p>
            <a:r>
              <a:rPr lang="en-US" sz="2800" dirty="0" smtClean="0"/>
              <a:t>Work with your table group to create a flipbook that shows how to wait your turn.  Consider creating your flipbook using the </a:t>
            </a:r>
            <a:r>
              <a:rPr lang="en-US" sz="2800" dirty="0" smtClean="0">
                <a:hlinkClick r:id="rId2"/>
              </a:rPr>
              <a:t>ReadWriteThink</a:t>
            </a:r>
            <a:r>
              <a:rPr lang="en-US" sz="2800" dirty="0" smtClean="0"/>
              <a:t> app on your iPad.</a:t>
            </a:r>
          </a:p>
          <a:p>
            <a:r>
              <a:rPr lang="en-US" sz="2800" dirty="0" smtClean="0"/>
              <a:t>Be sure to include:</a:t>
            </a:r>
          </a:p>
          <a:p>
            <a:pPr lvl="1"/>
            <a:r>
              <a:rPr lang="en-US" sz="2600" dirty="0" smtClean="0"/>
              <a:t>The five steps you learned for waiting your turn.</a:t>
            </a:r>
          </a:p>
          <a:p>
            <a:pPr lvl="1"/>
            <a:r>
              <a:rPr lang="en-US" sz="2600" dirty="0" smtClean="0"/>
              <a:t>An explanation for each step.</a:t>
            </a:r>
          </a:p>
          <a:p>
            <a:pPr lvl="1"/>
            <a:r>
              <a:rPr lang="en-US" sz="2600" dirty="0" smtClean="0"/>
              <a:t>An illustration for each step.</a:t>
            </a:r>
          </a:p>
          <a:p>
            <a:r>
              <a:rPr lang="en-US" sz="2800" dirty="0" smtClean="0"/>
              <a:t>Present the flipbook to your class.</a:t>
            </a:r>
            <a:endParaRPr lang="en-US" sz="2800" dirty="0"/>
          </a:p>
        </p:txBody>
      </p:sp>
    </p:spTree>
    <p:extLst>
      <p:ext uri="{BB962C8B-B14F-4D97-AF65-F5344CB8AC3E}">
        <p14:creationId xmlns:p14="http://schemas.microsoft.com/office/powerpoint/2010/main" val="351883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Waiting Your Turn</a:t>
            </a:r>
            <a:br>
              <a:rPr lang="en-US" sz="3600" dirty="0" smtClean="0"/>
            </a:br>
            <a:endParaRPr lang="en-US" sz="3600" dirty="0"/>
          </a:p>
        </p:txBody>
      </p:sp>
      <p:sp>
        <p:nvSpPr>
          <p:cNvPr id="3" name="Content Placeholder 2"/>
          <p:cNvSpPr>
            <a:spLocks noGrp="1"/>
          </p:cNvSpPr>
          <p:nvPr>
            <p:ph idx="1"/>
          </p:nvPr>
        </p:nvSpPr>
        <p:spPr/>
        <p:txBody>
          <a:bodyPr>
            <a:normAutofit/>
          </a:bodyPr>
          <a:lstStyle/>
          <a:p>
            <a:r>
              <a:rPr lang="en-US" sz="2800" dirty="0" smtClean="0"/>
              <a:t>Remember, this week we are talking about Waiting Your Turn.</a:t>
            </a:r>
          </a:p>
          <a:p>
            <a:r>
              <a:rPr lang="en-US" sz="2800" dirty="0" smtClean="0"/>
              <a:t>Let’s review the five steps.</a:t>
            </a:r>
            <a:endParaRPr lang="en-US" sz="2800" dirty="0"/>
          </a:p>
        </p:txBody>
      </p:sp>
    </p:spTree>
    <p:extLst>
      <p:ext uri="{BB962C8B-B14F-4D97-AF65-F5344CB8AC3E}">
        <p14:creationId xmlns:p14="http://schemas.microsoft.com/office/powerpoint/2010/main" val="939344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Waiting Your Turn</a:t>
            </a:r>
            <a:endParaRPr lang="en-US" sz="3600" dirty="0"/>
          </a:p>
        </p:txBody>
      </p:sp>
      <p:sp>
        <p:nvSpPr>
          <p:cNvPr id="3" name="Content Placeholder 2"/>
          <p:cNvSpPr>
            <a:spLocks noGrp="1"/>
          </p:cNvSpPr>
          <p:nvPr>
            <p:ph idx="1"/>
          </p:nvPr>
        </p:nvSpPr>
        <p:spPr/>
        <p:txBody>
          <a:bodyPr>
            <a:normAutofit/>
          </a:bodyPr>
          <a:lstStyle/>
          <a:p>
            <a:r>
              <a:rPr lang="en-US" sz="2800" dirty="0" smtClean="0"/>
              <a:t>Step 1: Sit or stand quietly.</a:t>
            </a:r>
            <a:endParaRPr lang="en-US" sz="2800" dirty="0"/>
          </a:p>
        </p:txBody>
      </p:sp>
      <p:pic>
        <p:nvPicPr>
          <p:cNvPr id="4" name="Picture 3" descr="Image_StandQuietl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009" y="2467590"/>
            <a:ext cx="4216313" cy="3591012"/>
          </a:xfrm>
          <a:prstGeom prst="rect">
            <a:avLst/>
          </a:prstGeom>
        </p:spPr>
      </p:pic>
    </p:spTree>
    <p:extLst>
      <p:ext uri="{BB962C8B-B14F-4D97-AF65-F5344CB8AC3E}">
        <p14:creationId xmlns:p14="http://schemas.microsoft.com/office/powerpoint/2010/main" val="58688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Waiting Your Turn</a:t>
            </a:r>
            <a:endParaRPr lang="en-US" sz="3600" dirty="0"/>
          </a:p>
        </p:txBody>
      </p:sp>
      <p:sp>
        <p:nvSpPr>
          <p:cNvPr id="3" name="Content Placeholder 2"/>
          <p:cNvSpPr>
            <a:spLocks noGrp="1"/>
          </p:cNvSpPr>
          <p:nvPr>
            <p:ph idx="1"/>
          </p:nvPr>
        </p:nvSpPr>
        <p:spPr/>
        <p:txBody>
          <a:bodyPr>
            <a:normAutofit/>
          </a:bodyPr>
          <a:lstStyle/>
          <a:p>
            <a:r>
              <a:rPr lang="en-US" sz="2800" dirty="0" smtClean="0"/>
              <a:t>Step 2: Keep your arms and legs still.</a:t>
            </a:r>
            <a:endParaRPr lang="en-US" sz="2800" dirty="0"/>
          </a:p>
        </p:txBody>
      </p:sp>
      <p:pic>
        <p:nvPicPr>
          <p:cNvPr id="4" name="Picture 3" descr="Image_ArmsAndLegsSti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328" y="2616642"/>
            <a:ext cx="3599257" cy="3621776"/>
          </a:xfrm>
          <a:prstGeom prst="rect">
            <a:avLst/>
          </a:prstGeom>
        </p:spPr>
      </p:pic>
    </p:spTree>
    <p:extLst>
      <p:ext uri="{BB962C8B-B14F-4D97-AF65-F5344CB8AC3E}">
        <p14:creationId xmlns:p14="http://schemas.microsoft.com/office/powerpoint/2010/main" val="89401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Waiting Your Turn</a:t>
            </a:r>
            <a:endParaRPr lang="en-US" sz="3600" dirty="0"/>
          </a:p>
        </p:txBody>
      </p:sp>
      <p:sp>
        <p:nvSpPr>
          <p:cNvPr id="3" name="Content Placeholder 2"/>
          <p:cNvSpPr>
            <a:spLocks noGrp="1"/>
          </p:cNvSpPr>
          <p:nvPr>
            <p:ph idx="1"/>
          </p:nvPr>
        </p:nvSpPr>
        <p:spPr/>
        <p:txBody>
          <a:bodyPr>
            <a:normAutofit/>
          </a:bodyPr>
          <a:lstStyle/>
          <a:p>
            <a:r>
              <a:rPr lang="en-US" sz="2800" dirty="0" smtClean="0"/>
              <a:t>Step 3: Avoid begging, whining, or teeth sucking.</a:t>
            </a:r>
            <a:endParaRPr lang="en-US" sz="2800" dirty="0"/>
          </a:p>
        </p:txBody>
      </p:sp>
      <p:pic>
        <p:nvPicPr>
          <p:cNvPr id="4" name="Picture 3" descr="Image_NoBegg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737" y="2708833"/>
            <a:ext cx="3411795" cy="3453842"/>
          </a:xfrm>
          <a:prstGeom prst="rect">
            <a:avLst/>
          </a:prstGeom>
        </p:spPr>
      </p:pic>
    </p:spTree>
    <p:extLst>
      <p:ext uri="{BB962C8B-B14F-4D97-AF65-F5344CB8AC3E}">
        <p14:creationId xmlns:p14="http://schemas.microsoft.com/office/powerpoint/2010/main" val="392573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Waiting Your Turn</a:t>
            </a:r>
            <a:endParaRPr lang="en-US" sz="3600" dirty="0"/>
          </a:p>
        </p:txBody>
      </p:sp>
      <p:sp>
        <p:nvSpPr>
          <p:cNvPr id="3" name="Content Placeholder 2"/>
          <p:cNvSpPr>
            <a:spLocks noGrp="1"/>
          </p:cNvSpPr>
          <p:nvPr>
            <p:ph idx="1"/>
          </p:nvPr>
        </p:nvSpPr>
        <p:spPr/>
        <p:txBody>
          <a:bodyPr>
            <a:normAutofit/>
          </a:bodyPr>
          <a:lstStyle/>
          <a:p>
            <a:r>
              <a:rPr lang="en-US" sz="2800" dirty="0" smtClean="0"/>
              <a:t>Step 4: Engage in the activity when directed by an adult to do so.</a:t>
            </a:r>
            <a:endParaRPr lang="en-US" sz="2800" dirty="0"/>
          </a:p>
        </p:txBody>
      </p:sp>
      <p:pic>
        <p:nvPicPr>
          <p:cNvPr id="4" name="Picture 3" descr="Image_YourTur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5205" y="2648150"/>
            <a:ext cx="1721245" cy="3733546"/>
          </a:xfrm>
          <a:prstGeom prst="rect">
            <a:avLst/>
          </a:prstGeom>
        </p:spPr>
      </p:pic>
    </p:spTree>
    <p:extLst>
      <p:ext uri="{BB962C8B-B14F-4D97-AF65-F5344CB8AC3E}">
        <p14:creationId xmlns:p14="http://schemas.microsoft.com/office/powerpoint/2010/main" val="164201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Waiting Your Turn</a:t>
            </a:r>
            <a:endParaRPr lang="en-US" sz="3600" dirty="0"/>
          </a:p>
        </p:txBody>
      </p:sp>
      <p:sp>
        <p:nvSpPr>
          <p:cNvPr id="3" name="Content Placeholder 2"/>
          <p:cNvSpPr>
            <a:spLocks noGrp="1"/>
          </p:cNvSpPr>
          <p:nvPr>
            <p:ph idx="1"/>
          </p:nvPr>
        </p:nvSpPr>
        <p:spPr/>
        <p:txBody>
          <a:bodyPr>
            <a:normAutofit/>
          </a:bodyPr>
          <a:lstStyle/>
          <a:p>
            <a:r>
              <a:rPr lang="en-US" sz="2800" dirty="0" smtClean="0"/>
              <a:t>Step 5: Thank the person who gives you a turn.</a:t>
            </a:r>
            <a:endParaRPr lang="en-US" sz="2800" dirty="0"/>
          </a:p>
        </p:txBody>
      </p:sp>
      <p:pic>
        <p:nvPicPr>
          <p:cNvPr id="4" name="Picture 3" descr="Image_Thank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527" y="2676457"/>
            <a:ext cx="2169761" cy="3214756"/>
          </a:xfrm>
          <a:prstGeom prst="rect">
            <a:avLst/>
          </a:prstGeom>
        </p:spPr>
      </p:pic>
    </p:spTree>
    <p:extLst>
      <p:ext uri="{BB962C8B-B14F-4D97-AF65-F5344CB8AC3E}">
        <p14:creationId xmlns:p14="http://schemas.microsoft.com/office/powerpoint/2010/main" val="295387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Waiting Your Turn</a:t>
            </a:r>
            <a:endParaRPr lang="en-US" sz="3600" dirty="0"/>
          </a:p>
        </p:txBody>
      </p:sp>
      <p:sp>
        <p:nvSpPr>
          <p:cNvPr id="3" name="Content Placeholder 2"/>
          <p:cNvSpPr>
            <a:spLocks noGrp="1"/>
          </p:cNvSpPr>
          <p:nvPr>
            <p:ph idx="1"/>
          </p:nvPr>
        </p:nvSpPr>
        <p:spPr/>
        <p:txBody>
          <a:bodyPr>
            <a:normAutofit/>
          </a:bodyPr>
          <a:lstStyle/>
          <a:p>
            <a:r>
              <a:rPr lang="en-US" sz="2800" dirty="0" smtClean="0"/>
              <a:t>When you are able to demonstrate Waiting Your Turn everyone may have a chance to share their ideas.</a:t>
            </a:r>
          </a:p>
          <a:p>
            <a:r>
              <a:rPr lang="en-US" sz="2800" dirty="0" smtClean="0"/>
              <a:t>Okay, today we are going to talk more about the third and fourth steps.</a:t>
            </a:r>
          </a:p>
          <a:p>
            <a:r>
              <a:rPr lang="en-US" sz="2800" dirty="0" smtClean="0"/>
              <a:t>Step 3 is “Avoid begging, whining, or teeth sucking.”</a:t>
            </a:r>
            <a:endParaRPr lang="en-US" sz="2800" dirty="0"/>
          </a:p>
        </p:txBody>
      </p:sp>
    </p:spTree>
    <p:extLst>
      <p:ext uri="{BB962C8B-B14F-4D97-AF65-F5344CB8AC3E}">
        <p14:creationId xmlns:p14="http://schemas.microsoft.com/office/powerpoint/2010/main" val="702262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Waiting Your Turn</a:t>
            </a:r>
            <a:endParaRPr lang="en-US" sz="3600" dirty="0"/>
          </a:p>
        </p:txBody>
      </p:sp>
      <p:sp>
        <p:nvSpPr>
          <p:cNvPr id="3" name="Content Placeholder 2"/>
          <p:cNvSpPr>
            <a:spLocks noGrp="1"/>
          </p:cNvSpPr>
          <p:nvPr>
            <p:ph idx="1"/>
          </p:nvPr>
        </p:nvSpPr>
        <p:spPr/>
        <p:txBody>
          <a:bodyPr>
            <a:normAutofit/>
          </a:bodyPr>
          <a:lstStyle/>
          <a:p>
            <a:r>
              <a:rPr lang="en-US" sz="2800" dirty="0" smtClean="0"/>
              <a:t>Why do you think it is important to avoid begging, whining, or teeth sucking?  What could you do instead?</a:t>
            </a:r>
          </a:p>
          <a:p>
            <a:r>
              <a:rPr lang="en-US" sz="2800" dirty="0" smtClean="0"/>
              <a:t>Who would like to come to the front of the classroom and practice step 3?</a:t>
            </a:r>
            <a:endParaRPr lang="en-US" sz="2800" dirty="0"/>
          </a:p>
        </p:txBody>
      </p:sp>
    </p:spTree>
    <p:extLst>
      <p:ext uri="{BB962C8B-B14F-4D97-AF65-F5344CB8AC3E}">
        <p14:creationId xmlns:p14="http://schemas.microsoft.com/office/powerpoint/2010/main" val="4051555577"/>
      </p:ext>
    </p:extLst>
  </p:cSld>
  <p:clrMapOvr>
    <a:masterClrMapping/>
  </p:clrMapOvr>
</p:sld>
</file>

<file path=ppt/theme/theme1.xml><?xml version="1.0" encoding="utf-8"?>
<a:theme xmlns:a="http://schemas.openxmlformats.org/drawingml/2006/main" name="Summer">
  <a:themeElements>
    <a:clrScheme name="Custom 19">
      <a:dk1>
        <a:sysClr val="windowText" lastClr="000000"/>
      </a:dk1>
      <a:lt1>
        <a:srgbClr val="141313"/>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TotalTime>
  <Words>494</Words>
  <Application>Microsoft Macintosh PowerPoint</Application>
  <PresentationFormat>On-screen Show (4:3)</PresentationFormat>
  <Paragraphs>44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Summer</vt:lpstr>
      <vt:lpstr>PowerPoint Presentation</vt:lpstr>
      <vt:lpstr>Waiting Your Turn </vt:lpstr>
      <vt:lpstr>Waiting Your Turn</vt:lpstr>
      <vt:lpstr>Waiting Your Turn</vt:lpstr>
      <vt:lpstr>Waiting Your Turn</vt:lpstr>
      <vt:lpstr>Waiting Your Turn</vt:lpstr>
      <vt:lpstr>Waiting Your Turn</vt:lpstr>
      <vt:lpstr>Waiting Your Turn</vt:lpstr>
      <vt:lpstr>Waiting Your Turn</vt:lpstr>
      <vt:lpstr>Waiting Your Turn</vt:lpstr>
      <vt:lpstr>Waiting Your Turn</vt:lpstr>
      <vt:lpstr>Waiting Your Turn</vt:lpstr>
      <vt:lpstr>Waiting Your Turn</vt:lpstr>
      <vt:lpstr>Waiting Your Turn</vt:lpstr>
    </vt:vector>
  </TitlesOfParts>
  <Company>CVUSD - Oasis Elementary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Accepting “No” for an Answer</dc:title>
  <dc:creator>Haines-Widell, Carla A.</dc:creator>
  <cp:lastModifiedBy>Carla Haines-Widell</cp:lastModifiedBy>
  <cp:revision>14</cp:revision>
  <dcterms:created xsi:type="dcterms:W3CDTF">2017-01-24T17:34:18Z</dcterms:created>
  <dcterms:modified xsi:type="dcterms:W3CDTF">2017-02-22T03:20:24Z</dcterms:modified>
</cp:coreProperties>
</file>