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B74"/>
    <a:srgbClr val="00283E"/>
    <a:srgbClr val="FFFF00"/>
    <a:srgbClr val="002539"/>
    <a:srgbClr val="004539"/>
    <a:srgbClr val="000039"/>
    <a:srgbClr val="00002A"/>
    <a:srgbClr val="0000FF"/>
    <a:srgbClr val="072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B74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unes.apple.com/us/app/rwt-flip-book/id1108990894?mt=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23818"/>
            <a:ext cx="7583487" cy="50544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4</a:t>
            </a:r>
          </a:p>
        </p:txBody>
      </p:sp>
      <p:pic>
        <p:nvPicPr>
          <p:cNvPr id="6" name="Picture 5" descr="WC_WaitingYourTur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18" y="312878"/>
            <a:ext cx="5184630" cy="51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6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didn’t thank the person who gave you a turn?  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716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Log in to Edmodo and navigate to the “PBIS Social Skills” group.  If you haven’t already joined, the code is w483zg.</a:t>
            </a:r>
          </a:p>
          <a:p>
            <a:r>
              <a:rPr lang="en-US" sz="2800" dirty="0" smtClean="0"/>
              <a:t>Find the “Waiting Your Turn Discussion Prompt” and respond in writing by clicking on the Reply button.</a:t>
            </a:r>
            <a:endParaRPr lang="en-US" sz="2800" dirty="0"/>
          </a:p>
        </p:txBody>
      </p:sp>
      <p:pic>
        <p:nvPicPr>
          <p:cNvPr id="5" name="Content Placeholder 4" descr="Edmodo_WaitingYourTurn_Discussion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24" b="-32124"/>
          <a:stretch>
            <a:fillRect/>
          </a:stretch>
        </p:blipFill>
        <p:spPr>
          <a:xfrm>
            <a:off x="4648200" y="1407300"/>
            <a:ext cx="3529584" cy="4288536"/>
          </a:xfrm>
        </p:spPr>
      </p:pic>
    </p:spTree>
    <p:extLst>
      <p:ext uri="{BB962C8B-B14F-4D97-AF65-F5344CB8AC3E}">
        <p14:creationId xmlns:p14="http://schemas.microsoft.com/office/powerpoint/2010/main" val="99486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flipbook that shows how to wait your turn.  Consider creating your flipbook using the </a:t>
            </a:r>
            <a:r>
              <a:rPr lang="en-US" sz="2800" dirty="0" smtClean="0">
                <a:hlinkClick r:id="rId2"/>
              </a:rPr>
              <a:t>ReadWriteThink</a:t>
            </a:r>
            <a:r>
              <a:rPr lang="en-US" sz="2800" dirty="0" smtClean="0"/>
              <a:t> app on your iPad.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The five steps you learned for waiting your turn.</a:t>
            </a:r>
          </a:p>
          <a:p>
            <a:pPr lvl="1"/>
            <a:r>
              <a:rPr lang="en-US" sz="2600" dirty="0" smtClean="0"/>
              <a:t>An explanation for each step.</a:t>
            </a:r>
          </a:p>
          <a:p>
            <a:pPr lvl="1"/>
            <a:r>
              <a:rPr lang="en-US" sz="2600" dirty="0" smtClean="0"/>
              <a:t>An illustration for each step.</a:t>
            </a:r>
          </a:p>
          <a:p>
            <a:r>
              <a:rPr lang="en-US" sz="2800" dirty="0" smtClean="0"/>
              <a:t>Present the flipbook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883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Waiting Your Turn.</a:t>
            </a:r>
          </a:p>
          <a:p>
            <a:r>
              <a:rPr lang="en-US" sz="2800" dirty="0" smtClean="0"/>
              <a:t>Let’s review the five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Sit or stand quietly.</a:t>
            </a:r>
            <a:endParaRPr lang="en-US" sz="2800" dirty="0"/>
          </a:p>
        </p:txBody>
      </p:sp>
      <p:pic>
        <p:nvPicPr>
          <p:cNvPr id="4" name="Picture 3" descr="Image_StandQuiet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09" y="2467590"/>
            <a:ext cx="4216313" cy="35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Keep your arms and legs still.</a:t>
            </a:r>
            <a:endParaRPr lang="en-US" sz="2800" dirty="0"/>
          </a:p>
        </p:txBody>
      </p:sp>
      <p:pic>
        <p:nvPicPr>
          <p:cNvPr id="4" name="Picture 3" descr="Image_ArmsAndLegsSti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28" y="2616642"/>
            <a:ext cx="3599257" cy="36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Avoid begging, whining, or teeth sucking.</a:t>
            </a:r>
            <a:endParaRPr lang="en-US" sz="2800" dirty="0"/>
          </a:p>
        </p:txBody>
      </p:sp>
      <p:pic>
        <p:nvPicPr>
          <p:cNvPr id="4" name="Picture 3" descr="Image_NoBegg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37" y="2708833"/>
            <a:ext cx="3411795" cy="34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Engage in the activity when directed by an adult to do so.</a:t>
            </a:r>
            <a:endParaRPr lang="en-US" sz="2800" dirty="0"/>
          </a:p>
        </p:txBody>
      </p:sp>
      <p:pic>
        <p:nvPicPr>
          <p:cNvPr id="4" name="Picture 3" descr="Image_YourTur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05" y="2648150"/>
            <a:ext cx="1721245" cy="37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Thank the person who gives you a turn.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27" y="2676457"/>
            <a:ext cx="2169761" cy="32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7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demonstrate Waiting Your Turn everyone may have a chance to share their ideas.</a:t>
            </a:r>
          </a:p>
          <a:p>
            <a:r>
              <a:rPr lang="en-US" sz="2800" dirty="0" smtClean="0"/>
              <a:t>Okay, today we are going to talk more about the fifth step.</a:t>
            </a:r>
          </a:p>
          <a:p>
            <a:r>
              <a:rPr lang="en-US" sz="2800" dirty="0" smtClean="0"/>
              <a:t>Step 5 is “Thank the person who gives you a turn.”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Waiting Your Turn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thank the person who gives you a turn?  What words could you use to express your gratitude?</a:t>
            </a:r>
          </a:p>
          <a:p>
            <a:r>
              <a:rPr lang="en-US" sz="2800" dirty="0" smtClean="0"/>
              <a:t>Turn to your elbow partner and practice step 5.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7321706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17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344</Words>
  <Application>Microsoft Macintosh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PowerPoint Presentation</vt:lpstr>
      <vt:lpstr>Waiting Your Turn 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  <vt:lpstr>Waiting Your Turn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17</cp:revision>
  <dcterms:created xsi:type="dcterms:W3CDTF">2017-01-24T17:34:18Z</dcterms:created>
  <dcterms:modified xsi:type="dcterms:W3CDTF">2017-02-22T03:33:36Z</dcterms:modified>
</cp:coreProperties>
</file>