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B74"/>
    <a:srgbClr val="DB526F"/>
    <a:srgbClr val="00283E"/>
    <a:srgbClr val="FFFF00"/>
    <a:srgbClr val="002539"/>
    <a:srgbClr val="004539"/>
    <a:srgbClr val="000039"/>
    <a:srgbClr val="00002A"/>
    <a:srgbClr val="0000FF"/>
    <a:srgbClr val="072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633" autoAdjust="0"/>
  </p:normalViewPr>
  <p:slideViewPr>
    <p:cSldViewPr snapToGrid="0" snapToObjects="1">
      <p:cViewPr varScale="1">
        <p:scale>
          <a:sx n="83" d="100"/>
          <a:sy n="83" d="100"/>
        </p:scale>
        <p:origin x="-16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5B74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23818"/>
            <a:ext cx="7583487" cy="505443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5</a:t>
            </a:r>
          </a:p>
        </p:txBody>
      </p:sp>
      <p:pic>
        <p:nvPicPr>
          <p:cNvPr id="6" name="Picture 5" descr="WC_WaitingYourTur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18" y="312878"/>
            <a:ext cx="5184630" cy="51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Waiting Your Turn.</a:t>
            </a:r>
          </a:p>
          <a:p>
            <a:r>
              <a:rPr lang="en-US" sz="2800" dirty="0" smtClean="0"/>
              <a:t>Let’s review the five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Sit or stand quietly.</a:t>
            </a:r>
            <a:endParaRPr lang="en-US" sz="2800" dirty="0"/>
          </a:p>
        </p:txBody>
      </p:sp>
      <p:pic>
        <p:nvPicPr>
          <p:cNvPr id="4" name="Picture 3" descr="Image_StandQuiet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09" y="2467590"/>
            <a:ext cx="4216313" cy="35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Keep your arms and legs still.</a:t>
            </a:r>
            <a:endParaRPr lang="en-US" sz="2800" dirty="0"/>
          </a:p>
        </p:txBody>
      </p:sp>
      <p:pic>
        <p:nvPicPr>
          <p:cNvPr id="4" name="Picture 3" descr="Image_ArmsAndLegsSti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28" y="2616642"/>
            <a:ext cx="3599257" cy="36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Avoid begging, whining, or teeth sucking.</a:t>
            </a:r>
            <a:endParaRPr lang="en-US" sz="2800" dirty="0"/>
          </a:p>
        </p:txBody>
      </p:sp>
      <p:pic>
        <p:nvPicPr>
          <p:cNvPr id="4" name="Picture 3" descr="Image_NoBegg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37" y="2708833"/>
            <a:ext cx="3411795" cy="345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Engage in the activity when directed by an adult to do so.</a:t>
            </a:r>
            <a:endParaRPr lang="en-US" sz="2800" dirty="0"/>
          </a:p>
        </p:txBody>
      </p:sp>
      <p:pic>
        <p:nvPicPr>
          <p:cNvPr id="4" name="Picture 3" descr="Image_ItsYourTur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00" y="2665803"/>
            <a:ext cx="1757301" cy="362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Thank the person who gives you a turn.</a:t>
            </a:r>
            <a:endParaRPr lang="en-US" sz="2800" dirty="0"/>
          </a:p>
        </p:txBody>
      </p:sp>
      <p:pic>
        <p:nvPicPr>
          <p:cNvPr id="4" name="Picture 3" descr="Image_Than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27" y="2676457"/>
            <a:ext cx="2169761" cy="32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7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demonstrate Waiting Your Turn everyone may have a chance to share their ideas.</a:t>
            </a:r>
          </a:p>
          <a:p>
            <a:r>
              <a:rPr lang="en-US" sz="2800" dirty="0" smtClean="0"/>
              <a:t>Okay, today we are going </a:t>
            </a:r>
            <a:r>
              <a:rPr lang="en-US" sz="2800" dirty="0" smtClean="0"/>
              <a:t>to</a:t>
            </a:r>
            <a:r>
              <a:rPr lang="en-US" sz="2800" dirty="0"/>
              <a:t> </a:t>
            </a:r>
            <a:r>
              <a:rPr lang="en-US" sz="2800" dirty="0" smtClean="0"/>
              <a:t>present the Projects we have been working on this week.  Who would like to be the first volunteer?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15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148</Words>
  <Application>Microsoft Macintosh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Summer</vt:lpstr>
      <vt:lpstr>PowerPoint Presentation</vt:lpstr>
      <vt:lpstr>Waiting Your Turn </vt:lpstr>
      <vt:lpstr>Waiting Your Turn</vt:lpstr>
      <vt:lpstr>Waiting Your Turn</vt:lpstr>
      <vt:lpstr>Waiting Your Turn</vt:lpstr>
      <vt:lpstr>Waiting Your Turn</vt:lpstr>
      <vt:lpstr>Waiting Your Turn</vt:lpstr>
      <vt:lpstr>Waiting Your Turn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18</cp:revision>
  <dcterms:created xsi:type="dcterms:W3CDTF">2017-01-24T17:34:18Z</dcterms:created>
  <dcterms:modified xsi:type="dcterms:W3CDTF">2017-02-22T03:36:04Z</dcterms:modified>
</cp:coreProperties>
</file>