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7" r:id="rId3"/>
    <p:sldId id="257" r:id="rId4"/>
    <p:sldId id="258" r:id="rId5"/>
    <p:sldId id="259" r:id="rId6"/>
    <p:sldId id="260" r:id="rId7"/>
    <p:sldId id="262" r:id="rId8"/>
    <p:sldId id="268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2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dlet.com/carla_widell/sflmbtnkxwoe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adwritethink.org/classroom-resources/student-interactives/comic-creator-3002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36340"/>
            <a:ext cx="7583487" cy="4929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1</a:t>
            </a:r>
          </a:p>
        </p:txBody>
      </p:sp>
      <p:pic>
        <p:nvPicPr>
          <p:cNvPr id="6" name="Picture 5" descr="WC_WorkingWithOth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0" y="307304"/>
            <a:ext cx="5194553" cy="51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6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231775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dirty="0"/>
              <a:t>Tell about a time you had to work in a group.  What was the best part?  What was challenging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To respond to the prompt, scan </a:t>
            </a:r>
            <a:r>
              <a:rPr lang="en-US" dirty="0"/>
              <a:t>the QR </a:t>
            </a:r>
            <a:r>
              <a:rPr lang="en-US" dirty="0" smtClean="0"/>
              <a:t>code </a:t>
            </a:r>
            <a:r>
              <a:rPr lang="en-US" dirty="0"/>
              <a:t>to the </a:t>
            </a:r>
            <a:r>
              <a:rPr lang="en-US" dirty="0" smtClean="0"/>
              <a:t>right from the Padlet app or click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Once you have opened the Padlet, click on the plus sign ( + ) in the bottom right hand corner </a:t>
            </a:r>
            <a:r>
              <a:rPr lang="en-US" dirty="0" smtClean="0"/>
              <a:t>and enter your response.</a:t>
            </a:r>
            <a:endParaRPr lang="en-US" dirty="0"/>
          </a:p>
          <a:p>
            <a:r>
              <a:rPr lang="en-US" dirty="0" smtClean="0"/>
              <a:t>Look </a:t>
            </a:r>
            <a:r>
              <a:rPr lang="en-US" dirty="0"/>
              <a:t>around the Padlet to see what others have said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 descr="Padlet_WorkingWithOthers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98" b="-10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499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week we are going to talk about Working with Others.</a:t>
            </a:r>
          </a:p>
          <a:p>
            <a:r>
              <a:rPr lang="en-US" sz="2800" dirty="0"/>
              <a:t>Let’s learn the </a:t>
            </a:r>
            <a:r>
              <a:rPr lang="en-US" sz="2800" dirty="0" smtClean="0"/>
              <a:t>four </a:t>
            </a:r>
            <a:r>
              <a:rPr lang="en-US" sz="2800" dirty="0"/>
              <a:t>steps all students must do when asked to </a:t>
            </a:r>
            <a:r>
              <a:rPr lang="en-US" sz="2800" dirty="0" smtClean="0"/>
              <a:t>work with others.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Identify the task to be completed.</a:t>
            </a:r>
            <a:endParaRPr lang="en-US" sz="2800" dirty="0"/>
          </a:p>
        </p:txBody>
      </p:sp>
      <p:pic>
        <p:nvPicPr>
          <p:cNvPr id="4" name="Picture 3" descr="Image_Identi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06" y="2941222"/>
            <a:ext cx="3420989" cy="335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Assign tasks to each person.</a:t>
            </a:r>
            <a:endParaRPr lang="en-US" sz="2800" dirty="0"/>
          </a:p>
        </p:txBody>
      </p:sp>
      <p:pic>
        <p:nvPicPr>
          <p:cNvPr id="5" name="Picture 4" descr="Image_GroupJo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64" y="2552656"/>
            <a:ext cx="4959457" cy="34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Discuss ideas in a calm, quiet voice and let everyone share their ideas.</a:t>
            </a:r>
            <a:endParaRPr lang="en-US" sz="2800" dirty="0"/>
          </a:p>
        </p:txBody>
      </p:sp>
      <p:pic>
        <p:nvPicPr>
          <p:cNvPr id="4" name="Picture 3" descr="Image_GroupDiscus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92" y="3314098"/>
            <a:ext cx="2838549" cy="28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Work on tasks until completed.</a:t>
            </a:r>
            <a:endParaRPr lang="en-US" sz="2800" dirty="0"/>
          </a:p>
        </p:txBody>
      </p:sp>
      <p:pic>
        <p:nvPicPr>
          <p:cNvPr id="4" name="Picture 3" descr="Image_Team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98" y="2615615"/>
            <a:ext cx="4361717" cy="32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be practicing these steps all week.</a:t>
            </a:r>
          </a:p>
          <a:p>
            <a:r>
              <a:rPr lang="en-US" sz="2800" dirty="0" smtClean="0"/>
              <a:t>When you are able to work with others in this way, you have a better chance to complete the assignment.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533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</a:t>
            </a:r>
            <a:r>
              <a:rPr lang="en-US" dirty="0" smtClean="0"/>
              <a:t>create a comic strip about working with others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four </a:t>
            </a:r>
            <a:r>
              <a:rPr lang="en-US" dirty="0"/>
              <a:t>steps you learned for </a:t>
            </a:r>
            <a:r>
              <a:rPr lang="en-US" dirty="0" smtClean="0"/>
              <a:t>Working with Others.</a:t>
            </a:r>
          </a:p>
          <a:p>
            <a:pPr lvl="1"/>
            <a:r>
              <a:rPr lang="en-US" dirty="0" smtClean="0"/>
              <a:t>Characters and dialog.</a:t>
            </a:r>
            <a:endParaRPr lang="en-US" dirty="0"/>
          </a:p>
          <a:p>
            <a:r>
              <a:rPr lang="en-US" dirty="0" smtClean="0"/>
              <a:t>Plan your comic strip by deciding how many characters there will be, what situation they will be in, and what they will say.  Consider creating the final comic strip </a:t>
            </a:r>
            <a:r>
              <a:rPr lang="en-US" dirty="0" smtClean="0"/>
              <a:t>using the </a:t>
            </a:r>
            <a:r>
              <a:rPr lang="en-US" dirty="0" smtClean="0">
                <a:hlinkClick r:id="rId2"/>
              </a:rPr>
              <a:t>ReadWriteThink</a:t>
            </a:r>
            <a:r>
              <a:rPr lang="en-US" dirty="0" smtClean="0"/>
              <a:t> </a:t>
            </a:r>
            <a:r>
              <a:rPr lang="en-US" dirty="0" smtClean="0"/>
              <a:t>comic creator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1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4">
      <a:dk1>
        <a:sysClr val="windowText" lastClr="000000"/>
      </a:dk1>
      <a:lt1>
        <a:srgbClr val="000000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3198A6"/>
      </a:hlink>
      <a:folHlink>
        <a:srgbClr val="76992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</TotalTime>
  <Words>288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Summer</vt:lpstr>
      <vt:lpstr>PowerPoint Presentation</vt:lpstr>
      <vt:lpstr>Working with Others</vt:lpstr>
      <vt:lpstr>Working with Others</vt:lpstr>
      <vt:lpstr>Working with Others</vt:lpstr>
      <vt:lpstr>Working with Others</vt:lpstr>
      <vt:lpstr>Working with Others</vt:lpstr>
      <vt:lpstr>Working with Others</vt:lpstr>
      <vt:lpstr>Working with Others</vt:lpstr>
      <vt:lpstr>Working with Others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18</cp:revision>
  <dcterms:created xsi:type="dcterms:W3CDTF">2017-01-24T17:34:18Z</dcterms:created>
  <dcterms:modified xsi:type="dcterms:W3CDTF">2017-02-22T04:13:15Z</dcterms:modified>
</cp:coreProperties>
</file>