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57" r:id="rId3"/>
    <p:sldId id="258" r:id="rId4"/>
    <p:sldId id="259" r:id="rId5"/>
    <p:sldId id="260" r:id="rId6"/>
    <p:sldId id="262" r:id="rId7"/>
    <p:sldId id="261" r:id="rId8"/>
    <p:sldId id="267" r:id="rId9"/>
    <p:sldId id="268" r:id="rId10"/>
    <p:sldId id="264" r:id="rId11"/>
    <p:sldId id="266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6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adwritethink.org/classroom-resources/student-interactives/comic-creator-30021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36340"/>
            <a:ext cx="7583487" cy="49292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</a:t>
            </a:r>
            <a:r>
              <a:rPr lang="en-US" dirty="0">
                <a:solidFill>
                  <a:srgbClr val="141313"/>
                </a:solidFill>
              </a:rPr>
              <a:t>2</a:t>
            </a:r>
          </a:p>
        </p:txBody>
      </p:sp>
      <p:pic>
        <p:nvPicPr>
          <p:cNvPr id="6" name="Picture 5" descr="WC_WorkingWithOth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60" y="307304"/>
            <a:ext cx="5194553" cy="519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69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Working with Others</a:t>
            </a:r>
            <a:endParaRPr lang="en-US" sz="3600" dirty="0"/>
          </a:p>
        </p:txBody>
      </p:sp>
      <p:pic>
        <p:nvPicPr>
          <p:cNvPr id="4" name="Video_WorkingWithOthers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5675" y="1711325"/>
            <a:ext cx="7232650" cy="4068763"/>
          </a:xfrm>
        </p:spPr>
      </p:pic>
      <p:sp>
        <p:nvSpPr>
          <p:cNvPr id="5" name="TextBox 4"/>
          <p:cNvSpPr txBox="1"/>
          <p:nvPr/>
        </p:nvSpPr>
        <p:spPr>
          <a:xfrm>
            <a:off x="1307278" y="1232647"/>
            <a:ext cx="6525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Let’s watch some students learn how to work with others.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3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Working with Others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a discussion with your elbow partner:</a:t>
            </a:r>
          </a:p>
          <a:p>
            <a:pPr lvl="1"/>
            <a:r>
              <a:rPr lang="en-US" dirty="0" smtClean="0"/>
              <a:t>How did the characters in the movie you just watched demonstrate the four steps to working with others that we have learned?</a:t>
            </a:r>
          </a:p>
          <a:p>
            <a:pPr lvl="1"/>
            <a:r>
              <a:rPr lang="en-US" dirty="0" smtClean="0"/>
              <a:t>Which step do you think you need to work on the most? 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77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Working with Others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u="sng" dirty="0"/>
              <a:t>Project for the Week</a:t>
            </a:r>
          </a:p>
          <a:p>
            <a:r>
              <a:rPr lang="en-US" dirty="0"/>
              <a:t>Work with your table group to </a:t>
            </a:r>
            <a:r>
              <a:rPr lang="en-US" dirty="0" smtClean="0"/>
              <a:t>create a comic strip about working with others</a:t>
            </a:r>
            <a:endParaRPr lang="en-US" dirty="0"/>
          </a:p>
          <a:p>
            <a:r>
              <a:rPr lang="en-US" dirty="0"/>
              <a:t>Be sure to include: 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four </a:t>
            </a:r>
            <a:r>
              <a:rPr lang="en-US" dirty="0"/>
              <a:t>steps you learned for </a:t>
            </a:r>
            <a:r>
              <a:rPr lang="en-US" dirty="0" smtClean="0"/>
              <a:t>Working with Others.</a:t>
            </a:r>
          </a:p>
          <a:p>
            <a:pPr lvl="1"/>
            <a:r>
              <a:rPr lang="en-US" dirty="0" smtClean="0"/>
              <a:t>Characters and dialog.</a:t>
            </a:r>
            <a:endParaRPr lang="en-US" dirty="0"/>
          </a:p>
          <a:p>
            <a:r>
              <a:rPr lang="en-US" dirty="0" smtClean="0"/>
              <a:t>Plan your comic strip by deciding how many characters there will be, what situation they will be in, and what they will say.  Consider creating the final comic strip </a:t>
            </a:r>
            <a:r>
              <a:rPr lang="en-US" dirty="0" smtClean="0"/>
              <a:t>using the </a:t>
            </a:r>
            <a:r>
              <a:rPr lang="en-US" dirty="0" smtClean="0">
                <a:hlinkClick r:id="rId2"/>
              </a:rPr>
              <a:t>ReadWriteThink</a:t>
            </a:r>
            <a:r>
              <a:rPr lang="en-US" dirty="0" smtClean="0"/>
              <a:t> </a:t>
            </a:r>
            <a:r>
              <a:rPr lang="en-US" dirty="0" smtClean="0"/>
              <a:t>comic creator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130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Working with Others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Working with Others.</a:t>
            </a:r>
          </a:p>
          <a:p>
            <a:r>
              <a:rPr lang="en-US" sz="2800" dirty="0" smtClean="0"/>
              <a:t>Let’s review the four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Working with Others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Identify the task to be completed.</a:t>
            </a:r>
            <a:endParaRPr lang="en-US" sz="2800" dirty="0"/>
          </a:p>
        </p:txBody>
      </p:sp>
      <p:pic>
        <p:nvPicPr>
          <p:cNvPr id="4" name="Picture 3" descr="Image_Identif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906" y="2941222"/>
            <a:ext cx="3420989" cy="335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Working with Others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Assign tasks to each person.</a:t>
            </a:r>
            <a:endParaRPr lang="en-US" sz="2800" dirty="0"/>
          </a:p>
        </p:txBody>
      </p:sp>
      <p:pic>
        <p:nvPicPr>
          <p:cNvPr id="5" name="Picture 4" descr="Image_GroupJob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364" y="2552656"/>
            <a:ext cx="4959457" cy="347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Working with Others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Discuss ideas in a calm, quiet voice and let everyone share their ideas.</a:t>
            </a:r>
            <a:endParaRPr lang="en-US" sz="2800" dirty="0"/>
          </a:p>
        </p:txBody>
      </p:sp>
      <p:pic>
        <p:nvPicPr>
          <p:cNvPr id="4" name="Picture 3" descr="Image_GroupDiscus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292" y="3314098"/>
            <a:ext cx="2838549" cy="283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Working with Others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Work on tasks until completed.</a:t>
            </a:r>
            <a:endParaRPr lang="en-US" sz="2800" dirty="0"/>
          </a:p>
        </p:txBody>
      </p:sp>
      <p:pic>
        <p:nvPicPr>
          <p:cNvPr id="4" name="Picture 3" descr="Image_TeamWo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298" y="2615615"/>
            <a:ext cx="4361717" cy="327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1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Working with Others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</a:t>
            </a:r>
            <a:r>
              <a:rPr lang="en-US" sz="2800" dirty="0"/>
              <a:t>you are able to work with others in this way, you have a better chance to complete the assignment.</a:t>
            </a:r>
          </a:p>
          <a:p>
            <a:r>
              <a:rPr lang="en-US" sz="2800" dirty="0" smtClean="0"/>
              <a:t>Okay, today we are going to talk more about the first step.</a:t>
            </a:r>
          </a:p>
          <a:p>
            <a:r>
              <a:rPr lang="en-US" sz="2800" dirty="0" smtClean="0"/>
              <a:t>Step 1 is “Identify the task to </a:t>
            </a:r>
            <a:r>
              <a:rPr lang="en-US" sz="2800" smtClean="0"/>
              <a:t>be completed.”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Working with Others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do you think it is important to identify the task to be completed?  How would you do this?</a:t>
            </a:r>
          </a:p>
          <a:p>
            <a:r>
              <a:rPr lang="en-US" sz="2800" dirty="0" smtClean="0"/>
              <a:t>Turn to your elbow partner and practice step 1.</a:t>
            </a:r>
          </a:p>
        </p:txBody>
      </p:sp>
    </p:spTree>
    <p:extLst>
      <p:ext uri="{BB962C8B-B14F-4D97-AF65-F5344CB8AC3E}">
        <p14:creationId xmlns:p14="http://schemas.microsoft.com/office/powerpoint/2010/main" val="352442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Working with Others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would happen if you </a:t>
            </a:r>
            <a:r>
              <a:rPr lang="en-US" sz="2800" i="1" dirty="0" smtClean="0"/>
              <a:t>didn’t</a:t>
            </a:r>
            <a:r>
              <a:rPr lang="en-US" sz="2800" dirty="0" smtClean="0"/>
              <a:t> identify the task to be completed?</a:t>
            </a:r>
          </a:p>
          <a:p>
            <a:r>
              <a:rPr lang="en-US" sz="2800" dirty="0" smtClean="0"/>
              <a:t>Turn to your elbow partner and demonstrate a non-example of this step.</a:t>
            </a:r>
          </a:p>
        </p:txBody>
      </p:sp>
    </p:spTree>
    <p:extLst>
      <p:ext uri="{BB962C8B-B14F-4D97-AF65-F5344CB8AC3E}">
        <p14:creationId xmlns:p14="http://schemas.microsoft.com/office/powerpoint/2010/main" val="3966846989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24">
      <a:dk1>
        <a:sysClr val="windowText" lastClr="000000"/>
      </a:dk1>
      <a:lt1>
        <a:srgbClr val="000000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343</Words>
  <Application>Microsoft Macintosh PowerPoint</Application>
  <PresentationFormat>On-screen Show (4:3)</PresentationFormat>
  <Paragraphs>36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Summer</vt:lpstr>
      <vt:lpstr>PowerPoint Presentation</vt:lpstr>
      <vt:lpstr>Working with Others</vt:lpstr>
      <vt:lpstr>Working with Others</vt:lpstr>
      <vt:lpstr>Working with Others</vt:lpstr>
      <vt:lpstr>Working with Others</vt:lpstr>
      <vt:lpstr>Working with Others</vt:lpstr>
      <vt:lpstr>Working with Others</vt:lpstr>
      <vt:lpstr>Working with Others</vt:lpstr>
      <vt:lpstr>Working with Others</vt:lpstr>
      <vt:lpstr>Working with Others</vt:lpstr>
      <vt:lpstr>Working with Others</vt:lpstr>
      <vt:lpstr>Working with Others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Carla Haines-Widell</cp:lastModifiedBy>
  <cp:revision>11</cp:revision>
  <dcterms:created xsi:type="dcterms:W3CDTF">2017-01-24T17:34:18Z</dcterms:created>
  <dcterms:modified xsi:type="dcterms:W3CDTF">2017-02-22T04:13:46Z</dcterms:modified>
</cp:coreProperties>
</file>