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diamante-poems-30053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dwritethink.org/classroom-resources/student-interactives/comic-creator-3002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36340"/>
            <a:ext cx="7583487" cy="4929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WorkingWithOt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0" y="307304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Diamante Poem about working with others.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 smtClean="0"/>
          </a:p>
        </p:txBody>
      </p:sp>
      <p:pic>
        <p:nvPicPr>
          <p:cNvPr id="5" name="Content Placeholder 4" descr="DiamantePoem_AskingPermissio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>
          <a:xfrm>
            <a:off x="4648200" y="1391459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13133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comic strip about working with others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four </a:t>
            </a:r>
            <a:r>
              <a:rPr lang="en-US" dirty="0"/>
              <a:t>steps you learned for </a:t>
            </a:r>
            <a:r>
              <a:rPr lang="en-US" dirty="0" smtClean="0"/>
              <a:t>Working with Others.</a:t>
            </a:r>
          </a:p>
          <a:p>
            <a:pPr lvl="1"/>
            <a:r>
              <a:rPr lang="en-US" dirty="0" smtClean="0"/>
              <a:t>Characters and dialog.</a:t>
            </a:r>
            <a:endParaRPr lang="en-US" dirty="0"/>
          </a:p>
          <a:p>
            <a:r>
              <a:rPr lang="en-US" dirty="0" smtClean="0"/>
              <a:t>Plan your comic strip by deciding how many characters there will be, what situation they will be in, and what they will say.  Consider creating the final comic strip </a:t>
            </a:r>
            <a:r>
              <a:rPr lang="en-US" dirty="0" smtClean="0"/>
              <a:t>using the </a:t>
            </a:r>
            <a:r>
              <a:rPr lang="en-US" dirty="0" smtClean="0">
                <a:hlinkClick r:id="rId2"/>
              </a:rPr>
              <a:t>ReadWriteThink</a:t>
            </a:r>
            <a:r>
              <a:rPr lang="en-US" dirty="0" smtClean="0"/>
              <a:t> </a:t>
            </a:r>
            <a:r>
              <a:rPr lang="en-US" dirty="0" smtClean="0"/>
              <a:t>comic creator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3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task to be completed.</a:t>
            </a:r>
            <a:endParaRPr lang="en-US" sz="2800" dirty="0"/>
          </a:p>
        </p:txBody>
      </p:sp>
      <p:pic>
        <p:nvPicPr>
          <p:cNvPr id="4" name="Picture 3" descr="Image_Iden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6" y="2941222"/>
            <a:ext cx="3420989" cy="33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Assign tasks to each person.</a:t>
            </a:r>
            <a:endParaRPr lang="en-US" sz="2800" dirty="0"/>
          </a:p>
        </p:txBody>
      </p:sp>
      <p:pic>
        <p:nvPicPr>
          <p:cNvPr id="5" name="Picture 4" descr="Image_GroupJ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4" y="2552656"/>
            <a:ext cx="4959457" cy="34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Discuss ideas in a calm, quiet voice and let everyone share their ideas.</a:t>
            </a:r>
            <a:endParaRPr lang="en-US" sz="2800" dirty="0"/>
          </a:p>
        </p:txBody>
      </p:sp>
      <p:pic>
        <p:nvPicPr>
          <p:cNvPr id="4" name="Picture 3" descr="Image_GroupDisc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92" y="3314098"/>
            <a:ext cx="2838549" cy="2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Work on tasks until completed.</a:t>
            </a:r>
            <a:endParaRPr lang="en-US" sz="2800" dirty="0"/>
          </a:p>
        </p:txBody>
      </p:sp>
      <p:pic>
        <p:nvPicPr>
          <p:cNvPr id="4" name="Picture 3" descr="Image_Team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98" y="2615615"/>
            <a:ext cx="4361717" cy="3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work with others in this way, you have a better chance to complete the assignment.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“Assign tasks to each person.”</a:t>
            </a:r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assign tasks to each person?  What are some jobs that would be helpful when doing group work?</a:t>
            </a:r>
          </a:p>
          <a:p>
            <a:r>
              <a:rPr lang="en-US" sz="2800" dirty="0" smtClean="0"/>
              <a:t>Who would like to come to the front of the classroom and role play with me what it would look like to assign tasks to each person?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1858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assign tasks to each person?</a:t>
            </a:r>
          </a:p>
          <a:p>
            <a:r>
              <a:rPr lang="en-US" sz="2800" dirty="0" smtClean="0"/>
              <a:t>Who would like to come to the front of the classroom and role play with me what a non-example of this step would look like?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4989990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4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361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11</cp:revision>
  <dcterms:created xsi:type="dcterms:W3CDTF">2017-01-24T17:34:18Z</dcterms:created>
  <dcterms:modified xsi:type="dcterms:W3CDTF">2017-02-22T04:15:04Z</dcterms:modified>
</cp:coreProperties>
</file>