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64" r:id="rId2"/>
    <p:sldId id="257" r:id="rId3"/>
    <p:sldId id="258" r:id="rId4"/>
    <p:sldId id="259" r:id="rId5"/>
    <p:sldId id="260" r:id="rId6"/>
    <p:sldId id="262" r:id="rId7"/>
    <p:sldId id="261" r:id="rId8"/>
    <p:sldId id="267" r:id="rId9"/>
    <p:sldId id="268" r:id="rId10"/>
    <p:sldId id="263" r:id="rId11"/>
    <p:sldId id="269" r:id="rId12"/>
    <p:sldId id="265" r:id="rId13"/>
    <p:sldId id="266"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2" d="100"/>
          <a:sy n="72" d="100"/>
        </p:scale>
        <p:origin x="-188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overlayTitle.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779463" y="1597025"/>
            <a:ext cx="7583488" cy="1679575"/>
          </a:xfrm>
        </p:spPr>
        <p:txBody>
          <a:bodyPr anchor="b" anchorCtr="0"/>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79463" y="3276600"/>
            <a:ext cx="7583487" cy="1752600"/>
          </a:xfrm>
        </p:spPr>
        <p:txBody>
          <a:bodyPr/>
          <a:lstStyle>
            <a:lvl1pPr marL="0" indent="0" algn="ctr">
              <a:lnSpc>
                <a:spcPct val="110000"/>
              </a:lnSpc>
              <a:spcBef>
                <a:spcPts val="600"/>
              </a:spcBef>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306ABC7-05A8-D843-AD3C-BA24D4224E64}" type="datetimeFigureOut">
              <a:rPr lang="en-US" smtClean="0"/>
              <a:t>2/21/17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40C6E-DAF1-0743-A07F-88995B5D0E4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overlayBlank.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966787" y="838200"/>
            <a:ext cx="3474720" cy="1619250"/>
          </a:xfrm>
        </p:spPr>
        <p:txBody>
          <a:bodyPr vert="horz" lIns="91440" tIns="45720" rIns="91440" bIns="45720" rtlCol="0" anchor="b">
            <a:noAutofit/>
          </a:bodyPr>
          <a:lstStyle>
            <a:lvl1pPr algn="ctr" defTabSz="914400" rtl="0" eaLnBrk="1" latinLnBrk="0" hangingPunct="1">
              <a:lnSpc>
                <a:spcPct val="95000"/>
              </a:lnSpc>
              <a:spcBef>
                <a:spcPct val="0"/>
              </a:spcBef>
              <a:buNone/>
              <a:defRPr lang="en-US" sz="3000" b="1" kern="1200" dirty="0">
                <a:solidFill>
                  <a:schemeClr val="bg1"/>
                </a:solidFill>
                <a:effectLst>
                  <a:outerShdw blurRad="101600" dist="12700" dir="3600000" algn="tl" rotWithShape="0">
                    <a:prstClr val="black">
                      <a:alpha val="30000"/>
                    </a:prstClr>
                  </a:outerShdw>
                </a:effectLst>
                <a:latin typeface="+mj-lt"/>
                <a:ea typeface="+mj-ea"/>
                <a:cs typeface="+mj-cs"/>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727892" y="838200"/>
            <a:ext cx="3474720" cy="4572000"/>
          </a:xfrm>
          <a:prstGeom prst="roundRect">
            <a:avLst>
              <a:gd name="adj" fmla="val 10888"/>
            </a:avLst>
          </a:prstGeom>
          <a:solidFill>
            <a:schemeClr val="bg1">
              <a:lumMod val="75000"/>
            </a:schemeClr>
          </a:solidFill>
          <a:effectLst>
            <a:reflection blurRad="6350" stA="20000" endA="300" endPos="25500" dist="50800" dir="5400000" sy="-100000" algn="bl" rotWithShape="0"/>
          </a:effectLst>
        </p:spPr>
        <p:txBody>
          <a:bodyPr>
            <a:normAutofit/>
          </a:bodyPr>
          <a:lstStyle>
            <a:lvl1pPr marL="0" indent="0">
              <a:buNone/>
              <a:defRPr sz="2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966787" y="2474258"/>
            <a:ext cx="3474720" cy="2743200"/>
          </a:xfrm>
        </p:spPr>
        <p:txBody>
          <a:bodyPr vert="horz" lIns="91440" tIns="45720" rIns="91440" bIns="45720" rtlCol="0">
            <a:normAutofit/>
          </a:bodyPr>
          <a:lstStyle>
            <a:lvl1pPr marL="0" indent="0" algn="ctr">
              <a:lnSpc>
                <a:spcPct val="110000"/>
              </a:lnSpc>
              <a:spcBef>
                <a:spcPts val="600"/>
              </a:spcBef>
              <a:buNone/>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spcAft>
                <a:spcPts val="0"/>
              </a:spcAft>
              <a:buSzPct val="9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A306ABC7-05A8-D843-AD3C-BA24D4224E64}" type="datetimeFigureOut">
              <a:rPr lang="en-US" smtClean="0"/>
              <a:t>2/21/17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A40C6E-DAF1-0743-A07F-88995B5D0E4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2" name="Title 1"/>
          <p:cNvSpPr>
            <a:spLocks noGrp="1"/>
          </p:cNvSpPr>
          <p:nvPr>
            <p:ph type="title"/>
          </p:nvPr>
        </p:nvSpPr>
        <p:spPr>
          <a:xfrm>
            <a:off x="779463" y="89647"/>
            <a:ext cx="7583488"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A306ABC7-05A8-D843-AD3C-BA24D4224E64}" type="datetimeFigureOut">
              <a:rPr lang="en-US" smtClean="0"/>
              <a:t>2/21/17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40C6E-DAF1-0743-A07F-88995B5D0E49}" type="slidenum">
              <a:rPr lang="en-US" smtClean="0"/>
              <a:t>‹#›</a:t>
            </a:fld>
            <a:endParaRPr lang="en-US"/>
          </a:p>
        </p:txBody>
      </p:sp>
      <p:sp>
        <p:nvSpPr>
          <p:cNvPr id="8" name="Text Placeholder 3"/>
          <p:cNvSpPr>
            <a:spLocks noGrp="1"/>
          </p:cNvSpPr>
          <p:nvPr>
            <p:ph type="body" sz="half" idx="2"/>
          </p:nvPr>
        </p:nvSpPr>
        <p:spPr>
          <a:xfrm>
            <a:off x="779463" y="1371600"/>
            <a:ext cx="7583488" cy="1371600"/>
          </a:xfrm>
        </p:spPr>
        <p:txBody>
          <a:bodyPr vert="horz" lIns="91440" tIns="45720" rIns="91440" bIns="45720" rtlCol="0">
            <a:normAutofit/>
          </a:bodyPr>
          <a:lstStyle>
            <a:lvl1pPr marL="0" indent="0" algn="ctr">
              <a:lnSpc>
                <a:spcPct val="110000"/>
              </a:lnSpc>
              <a:spcBef>
                <a:spcPts val="600"/>
              </a:spcBef>
              <a:buNone/>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spcAft>
                <a:spcPts val="0"/>
              </a:spcAft>
              <a:buSzPct val="90000"/>
              <a:buFont typeface="Wingdings" pitchFamily="2" charset="2"/>
              <a:buNone/>
            </a:pPr>
            <a:r>
              <a:rPr lang="en-US" smtClean="0"/>
              <a:t>Click to edit Master text styles</a:t>
            </a:r>
          </a:p>
        </p:txBody>
      </p:sp>
      <p:sp>
        <p:nvSpPr>
          <p:cNvPr id="9" name="Picture Placeholder 2"/>
          <p:cNvSpPr>
            <a:spLocks noGrp="1"/>
          </p:cNvSpPr>
          <p:nvPr>
            <p:ph type="pic" idx="1"/>
          </p:nvPr>
        </p:nvSpPr>
        <p:spPr>
          <a:xfrm>
            <a:off x="2514600" y="2743200"/>
            <a:ext cx="4114800" cy="2819400"/>
          </a:xfrm>
          <a:prstGeom prst="roundRect">
            <a:avLst>
              <a:gd name="adj" fmla="val 10888"/>
            </a:avLst>
          </a:prstGeom>
          <a:solidFill>
            <a:schemeClr val="bg1">
              <a:lumMod val="75000"/>
            </a:schemeClr>
          </a:solidFill>
          <a:effectLst>
            <a:reflection blurRad="6350" stA="20000" endA="300" endPos="38500" dist="50800" dir="5400000" sy="-100000" algn="bl" rotWithShape="0"/>
          </a:effectLst>
        </p:spPr>
        <p:txBody>
          <a:bodyPr>
            <a:normAutofit/>
          </a:bodyPr>
          <a:lstStyle>
            <a:lvl1pPr marL="0" indent="0">
              <a:buNone/>
              <a:defRPr sz="2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marL="365760" indent="-365760">
              <a:defRPr/>
            </a:lvl1pPr>
            <a:lvl2pPr marL="731520" indent="-365760">
              <a:defRPr/>
            </a:lvl2pPr>
            <a:lvl3pPr marL="1097280" indent="-365760">
              <a:defRPr/>
            </a:lvl3pPr>
            <a:lvl4pPr marL="1463040" indent="-365760">
              <a:defRPr/>
            </a:lvl4pPr>
            <a:lvl5pPr marL="1828800" indent="-365760">
              <a:defRPr/>
            </a:lvl5pPr>
            <a:lvl6pPr marL="2194560" indent="-365760">
              <a:defRPr/>
            </a:lvl6pPr>
            <a:lvl7pPr marL="2560320" indent="-365760">
              <a:defRPr/>
            </a:lvl7pPr>
            <a:lvl8pPr marL="2926080" indent="-365760">
              <a:defRPr/>
            </a:lvl8pPr>
            <a:lvl9pPr marL="3291840" indent="-36576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06ABC7-05A8-D843-AD3C-BA24D4224E64}" type="datetimeFigureOut">
              <a:rPr lang="en-US" smtClean="0"/>
              <a:t>2/21/17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40C6E-DAF1-0743-A07F-88995B5D0E49}"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overlayVertical.png"/>
          <p:cNvPicPr>
            <a:picLocks noChangeAspect="1"/>
          </p:cNvPicPr>
          <p:nvPr/>
        </p:nvPicPr>
        <p:blipFill>
          <a:blip r:embed="rId2"/>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7239000" y="838200"/>
            <a:ext cx="1676400" cy="5053013"/>
          </a:xfrm>
        </p:spPr>
        <p:txBody>
          <a:bodyPr vert="eaVert"/>
          <a:lstStyle>
            <a:lvl1pPr>
              <a:defRPr sz="36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9462" y="838200"/>
            <a:ext cx="6019800" cy="505301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06ABC7-05A8-D843-AD3C-BA24D4224E64}" type="datetimeFigureOut">
              <a:rPr lang="en-US" smtClean="0"/>
              <a:t>2/21/17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40C6E-DAF1-0743-A07F-88995B5D0E4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06ABC7-05A8-D843-AD3C-BA24D4224E64}" type="datetimeFigureOut">
              <a:rPr lang="en-US" smtClean="0"/>
              <a:t>2/21/17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40C6E-DAF1-0743-A07F-88995B5D0E4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reserve="1">
  <p:cSld name="Title Slide with Picture">
    <p:spTree>
      <p:nvGrpSpPr>
        <p:cNvPr id="1" name=""/>
        <p:cNvGrpSpPr/>
        <p:nvPr/>
      </p:nvGrpSpPr>
      <p:grpSpPr>
        <a:xfrm>
          <a:off x="0" y="0"/>
          <a:ext cx="0" cy="0"/>
          <a:chOff x="0" y="0"/>
          <a:chExt cx="0" cy="0"/>
        </a:xfrm>
      </p:grpSpPr>
      <p:pic>
        <p:nvPicPr>
          <p:cNvPr id="9" name="Picture 8" descr="overlayText.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781812" y="3254188"/>
            <a:ext cx="7580376" cy="1685365"/>
          </a:xfrm>
        </p:spPr>
        <p:txBody>
          <a:bodyPr vert="horz" lIns="91440" tIns="45720" rIns="91440" bIns="45720" rtlCol="0" anchor="b" anchorCtr="0">
            <a:noAutofit/>
          </a:bodyPr>
          <a:lstStyle>
            <a:lvl1pPr algn="ctr" defTabSz="914400" rtl="0" eaLnBrk="1" latinLnBrk="0" hangingPunct="1">
              <a:lnSpc>
                <a:spcPct val="95000"/>
              </a:lnSpc>
              <a:spcBef>
                <a:spcPct val="0"/>
              </a:spcBef>
              <a:buNone/>
              <a:defRPr lang="en-US" sz="5400" b="1" kern="1200">
                <a:solidFill>
                  <a:schemeClr val="bg1"/>
                </a:solidFill>
                <a:effectLst>
                  <a:outerShdw blurRad="101600" dist="12700" dir="3600000" algn="tl" rotWithShape="0">
                    <a:prstClr val="black">
                      <a:alpha val="30000"/>
                    </a:prstClr>
                  </a:outerShdw>
                </a:effectLst>
                <a:latin typeface="+mj-lt"/>
                <a:ea typeface="+mj-ea"/>
                <a:cs typeface="+mj-cs"/>
              </a:defRPr>
            </a:lvl1pPr>
          </a:lstStyle>
          <a:p>
            <a:r>
              <a:rPr lang="en-US" smtClean="0"/>
              <a:t>Click to edit Master title style</a:t>
            </a:r>
            <a:endParaRPr lang="en-US" dirty="0"/>
          </a:p>
        </p:txBody>
      </p:sp>
      <p:sp>
        <p:nvSpPr>
          <p:cNvPr id="3" name="Picture Placeholder 2"/>
          <p:cNvSpPr>
            <a:spLocks noGrp="1"/>
          </p:cNvSpPr>
          <p:nvPr>
            <p:ph type="pic" idx="1"/>
          </p:nvPr>
        </p:nvSpPr>
        <p:spPr>
          <a:xfrm>
            <a:off x="2514600" y="457200"/>
            <a:ext cx="4114800" cy="2743200"/>
          </a:xfrm>
          <a:prstGeom prst="roundRect">
            <a:avLst>
              <a:gd name="adj" fmla="val 10888"/>
            </a:avLst>
          </a:prstGeom>
          <a:solidFill>
            <a:schemeClr val="bg1">
              <a:lumMod val="75000"/>
            </a:schemeClr>
          </a:solidFill>
          <a:effectLst>
            <a:reflection blurRad="6350" stA="20000" endA="300" endPos="38500" dist="50800" dir="5400000" sy="-100000" algn="bl" rotWithShape="0"/>
          </a:effectLst>
        </p:spPr>
        <p:txBody>
          <a:bodyPr>
            <a:normAutofit/>
          </a:bodyPr>
          <a:lstStyle>
            <a:lvl1pPr marL="0" indent="0">
              <a:buNone/>
              <a:defRPr sz="2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781812" y="4953000"/>
            <a:ext cx="7580376" cy="914400"/>
          </a:xfrm>
        </p:spPr>
        <p:txBody>
          <a:bodyPr>
            <a:normAutofit/>
          </a:bodyPr>
          <a:lstStyle>
            <a:lvl1pPr marL="0" indent="0" algn="ctr">
              <a:spcBef>
                <a:spcPts val="300"/>
              </a:spcBef>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06ABC7-05A8-D843-AD3C-BA24D4224E64}" type="datetimeFigureOut">
              <a:rPr lang="en-US" smtClean="0"/>
              <a:t>2/21/17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A40C6E-DAF1-0743-A07F-88995B5D0E4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overlayBlank.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806450" y="1627188"/>
            <a:ext cx="7580376" cy="1682496"/>
          </a:xfrm>
        </p:spPr>
        <p:txBody>
          <a:bodyPr vert="horz" lIns="91440" tIns="45720" rIns="91440" bIns="45720" rtlCol="0" anchor="b" anchorCtr="0">
            <a:noAutofit/>
          </a:bodyPr>
          <a:lstStyle>
            <a:lvl1pPr algn="ctr" defTabSz="914400" rtl="0" eaLnBrk="1" latinLnBrk="0" hangingPunct="1">
              <a:lnSpc>
                <a:spcPct val="95000"/>
              </a:lnSpc>
              <a:spcBef>
                <a:spcPct val="0"/>
              </a:spcBef>
              <a:buNone/>
              <a:defRPr lang="en-US" sz="4400" b="1" kern="1200" dirty="0">
                <a:solidFill>
                  <a:schemeClr val="bg1"/>
                </a:solidFill>
                <a:effectLst>
                  <a:outerShdw blurRad="101600" dist="12700" dir="3600000" algn="tl" rotWithShape="0">
                    <a:prstClr val="black">
                      <a:alpha val="30000"/>
                    </a:prstClr>
                  </a:outerShdw>
                </a:effectLst>
                <a:latin typeface="+mj-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806450" y="3309411"/>
            <a:ext cx="7580376" cy="1755648"/>
          </a:xfrm>
        </p:spPr>
        <p:txBody>
          <a:bodyPr vert="horz" lIns="91440" tIns="45720" rIns="91440" bIns="45720" rtlCol="0">
            <a:normAutofit/>
          </a:bodyPr>
          <a:lstStyle>
            <a:lvl1pPr marL="0" indent="0" algn="ctr" defTabSz="914400" rtl="0" eaLnBrk="1" latinLnBrk="0" hangingPunct="1">
              <a:lnSpc>
                <a:spcPct val="110000"/>
              </a:lnSpc>
              <a:spcBef>
                <a:spcPts val="600"/>
              </a:spcBef>
              <a:spcAft>
                <a:spcPts val="0"/>
              </a:spcAft>
              <a:buSzPct val="90000"/>
              <a:buFont typeface="Wingdings" pitchFamily="2" charset="2"/>
              <a:buNone/>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06ABC7-05A8-D843-AD3C-BA24D4224E64}" type="datetimeFigureOut">
              <a:rPr lang="en-US" smtClean="0"/>
              <a:t>2/21/17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40C6E-DAF1-0743-A07F-88995B5D0E4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66788" y="1600200"/>
            <a:ext cx="3529584" cy="4288536"/>
          </a:xfrm>
        </p:spPr>
        <p:txBody>
          <a:bodyPr>
            <a:normAutofit/>
          </a:bodyPr>
          <a:lstStyle>
            <a:lvl1pPr marL="231775" indent="-231775">
              <a:defRPr sz="1800"/>
            </a:lvl1pPr>
            <a:lvl2pPr marL="457200" indent="-231775">
              <a:defRPr sz="1800"/>
            </a:lvl2pPr>
            <a:lvl3pPr marL="688975" indent="-231775">
              <a:defRPr sz="1800"/>
            </a:lvl3pPr>
            <a:lvl4pPr marL="914400" indent="-231775">
              <a:defRPr sz="1800"/>
            </a:lvl4pPr>
            <a:lvl5pPr marL="1146175" indent="-231775">
              <a:defRPr sz="1800"/>
            </a:lvl5pPr>
            <a:lvl6pPr marL="1371600" indent="-231775">
              <a:defRPr sz="1800"/>
            </a:lvl6pPr>
            <a:lvl7pPr marL="1603375" indent="-231775">
              <a:defRPr sz="1800"/>
            </a:lvl7pPr>
            <a:lvl8pPr marL="1828800" indent="-231775">
              <a:defRPr sz="1800"/>
            </a:lvl8pPr>
            <a:lvl9pPr marL="2060575" indent="-231775">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4648200" y="1600200"/>
            <a:ext cx="3529584" cy="4288536"/>
          </a:xfrm>
        </p:spPr>
        <p:txBody>
          <a:bodyPr>
            <a:normAutofit/>
          </a:bodyPr>
          <a:lstStyle>
            <a:lvl1pPr marL="231775" indent="-231775">
              <a:defRPr sz="1800"/>
            </a:lvl1pPr>
            <a:lvl2pPr marL="457200" indent="-231775">
              <a:defRPr sz="1800"/>
            </a:lvl2pPr>
            <a:lvl3pPr marL="688975" indent="-231775">
              <a:defRPr sz="1800"/>
            </a:lvl3pPr>
            <a:lvl4pPr marL="914400" indent="-231775">
              <a:defRPr sz="1800"/>
            </a:lvl4pPr>
            <a:lvl5pPr marL="1146175" indent="-231775">
              <a:defRPr sz="1800"/>
            </a:lvl5pPr>
            <a:lvl6pPr marL="1371600" indent="-231775">
              <a:defRPr sz="1800"/>
            </a:lvl6pPr>
            <a:lvl7pPr marL="1603375" indent="-231775">
              <a:defRPr sz="1800"/>
            </a:lvl7pPr>
            <a:lvl8pPr marL="1828800" indent="-231775">
              <a:defRPr sz="1800"/>
            </a:lvl8pPr>
            <a:lvl9pPr marL="2060575" indent="-231775">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306ABC7-05A8-D843-AD3C-BA24D4224E64}" type="datetimeFigureOut">
              <a:rPr lang="en-US" smtClean="0"/>
              <a:t>2/21/17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A40C6E-DAF1-0743-A07F-88995B5D0E4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66216" y="1272988"/>
            <a:ext cx="3529584" cy="879475"/>
          </a:xfrm>
        </p:spPr>
        <p:txBody>
          <a:bodyPr anchor="b" anchorCtr="0">
            <a:noAutofit/>
          </a:bodyPr>
          <a:lstStyle>
            <a:lvl1pPr marL="0" indent="0" algn="ctr">
              <a:spcBef>
                <a:spcPts val="0"/>
              </a:spcBef>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66216" y="2174875"/>
            <a:ext cx="3529584" cy="3716338"/>
          </a:xfrm>
        </p:spPr>
        <p:txBody>
          <a:bodyPr>
            <a:normAutofit/>
          </a:bodyPr>
          <a:lstStyle>
            <a:lvl1pPr marL="231775" indent="-231775">
              <a:defRPr sz="1800"/>
            </a:lvl1pPr>
            <a:lvl2pPr marL="457200" indent="-231775">
              <a:defRPr sz="1800"/>
            </a:lvl2pPr>
            <a:lvl3pPr marL="688975" indent="-231775">
              <a:defRPr sz="1800"/>
            </a:lvl3pPr>
            <a:lvl4pPr marL="914400" indent="-231775">
              <a:defRPr sz="1800"/>
            </a:lvl4pPr>
            <a:lvl5pPr marL="1146175" indent="-231775">
              <a:defRPr sz="1800"/>
            </a:lvl5pPr>
            <a:lvl6pPr marL="1371600" indent="-231775">
              <a:tabLst/>
              <a:defRPr sz="1800"/>
            </a:lvl6pPr>
            <a:lvl7pPr marL="1603375" indent="-231775">
              <a:tabLst/>
              <a:defRPr sz="1800"/>
            </a:lvl7pPr>
            <a:lvl8pPr marL="1828800" indent="-231775">
              <a:tabLst/>
              <a:defRPr sz="1800"/>
            </a:lvl8pPr>
            <a:lvl9pPr marL="2060575" indent="-231775">
              <a:tabLst/>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272988"/>
            <a:ext cx="3529584" cy="879475"/>
          </a:xfrm>
        </p:spPr>
        <p:txBody>
          <a:bodyPr anchor="b" anchorCtr="0">
            <a:noAutofit/>
          </a:bodyPr>
          <a:lstStyle>
            <a:lvl1pPr marL="0" indent="0" algn="ctr">
              <a:spcBef>
                <a:spcPts val="0"/>
              </a:spcBef>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3529584" cy="3716338"/>
          </a:xfrm>
        </p:spPr>
        <p:txBody>
          <a:bodyPr>
            <a:noAutofit/>
          </a:bodyPr>
          <a:lstStyle>
            <a:lvl1pPr marL="231775"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2pPr>
            <a:lvl3pPr marL="688975"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3pPr>
            <a:lvl4pPr marL="914400"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4pPr>
            <a:lvl5pPr marL="1146175"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5pPr>
            <a:lvl6pPr marL="1371600"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6pPr>
            <a:lvl7pPr marL="1603375"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7pPr>
            <a:lvl8pPr marL="1828800"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8pPr>
            <a:lvl9pPr marL="2060575" indent="-231775" algn="l" defTabSz="914400" rtl="0" eaLnBrk="1" latinLnBrk="0" hangingPunct="1">
              <a:buSzPct val="90000"/>
              <a:buFont typeface="Wingdings" pitchFamily="2" charset="2"/>
              <a:defRPr lang="en-US" sz="1800" kern="1200" dirty="0">
                <a:solidFill>
                  <a:schemeClr val="bg1"/>
                </a:solidFill>
                <a:effectLst>
                  <a:outerShdw blurRad="101600" dist="12700" dir="3600000" algn="tl" rotWithShape="0">
                    <a:prstClr val="black">
                      <a:alpha val="30000"/>
                    </a:prstClr>
                  </a:outerShdw>
                </a:effectLst>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306ABC7-05A8-D843-AD3C-BA24D4224E64}" type="datetimeFigureOut">
              <a:rPr lang="en-US" smtClean="0"/>
              <a:t>2/21/17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A40C6E-DAF1-0743-A07F-88995B5D0E4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306ABC7-05A8-D843-AD3C-BA24D4224E64}" type="datetimeFigureOut">
              <a:rPr lang="en-US" smtClean="0"/>
              <a:t>2/21/17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A40C6E-DAF1-0743-A07F-88995B5D0E4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Blank.png"/>
          <p:cNvPicPr>
            <a:picLocks noChangeAspect="1"/>
          </p:cNvPicPr>
          <p:nvPr/>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A306ABC7-05A8-D843-AD3C-BA24D4224E64}" type="datetimeFigureOut">
              <a:rPr lang="en-US" smtClean="0"/>
              <a:t>2/21/17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A40C6E-DAF1-0743-A07F-88995B5D0E4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overlayBlank.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966787" y="838200"/>
            <a:ext cx="3474720" cy="1619250"/>
          </a:xfrm>
        </p:spPr>
        <p:txBody>
          <a:bodyPr vert="horz" lIns="91440" tIns="45720" rIns="91440" bIns="45720" rtlCol="0" anchor="b">
            <a:noAutofit/>
          </a:bodyPr>
          <a:lstStyle>
            <a:lvl1pPr algn="ctr" defTabSz="914400" rtl="0" eaLnBrk="1" latinLnBrk="0" hangingPunct="1">
              <a:lnSpc>
                <a:spcPct val="95000"/>
              </a:lnSpc>
              <a:spcBef>
                <a:spcPct val="0"/>
              </a:spcBef>
              <a:buNone/>
              <a:defRPr lang="en-US" sz="3000" b="1" kern="1200" dirty="0" smtClean="0">
                <a:solidFill>
                  <a:schemeClr val="bg1"/>
                </a:solidFill>
                <a:effectLst>
                  <a:outerShdw blurRad="101600" dist="12700" dir="3600000" algn="tl" rotWithShape="0">
                    <a:prstClr val="black">
                      <a:alpha val="30000"/>
                    </a:prstClr>
                  </a:outerShdw>
                </a:effectLst>
                <a:latin typeface="+mj-lt"/>
                <a:ea typeface="+mj-ea"/>
                <a:cs typeface="+mj-cs"/>
              </a:defRPr>
            </a:lvl1pPr>
          </a:lstStyle>
          <a:p>
            <a:r>
              <a:rPr lang="en-US" smtClean="0"/>
              <a:t>Click to edit Master title style</a:t>
            </a:r>
            <a:endParaRPr lang="en-US" dirty="0"/>
          </a:p>
        </p:txBody>
      </p:sp>
      <p:sp>
        <p:nvSpPr>
          <p:cNvPr id="3" name="Content Placeholder 2"/>
          <p:cNvSpPr>
            <a:spLocks noGrp="1"/>
          </p:cNvSpPr>
          <p:nvPr>
            <p:ph idx="1"/>
          </p:nvPr>
        </p:nvSpPr>
        <p:spPr>
          <a:xfrm>
            <a:off x="4727892" y="838200"/>
            <a:ext cx="3474720" cy="4572000"/>
          </a:xfrm>
        </p:spPr>
        <p:txBody>
          <a:bodyPr>
            <a:normAutofit/>
          </a:bodyPr>
          <a:lstStyle>
            <a:lvl1pPr marL="282575" indent="-282575">
              <a:defRPr sz="2400"/>
            </a:lvl1pPr>
            <a:lvl2pPr marL="573088" indent="-282575">
              <a:defRPr sz="2200"/>
            </a:lvl2pPr>
            <a:lvl3pPr marL="855663" indent="-282575">
              <a:defRPr sz="2000"/>
            </a:lvl3pPr>
            <a:lvl4pPr marL="1146175" indent="-282575">
              <a:defRPr sz="1800"/>
            </a:lvl4pPr>
            <a:lvl5pPr marL="1430338" indent="-282575">
              <a:defRPr sz="1800"/>
            </a:lvl5pPr>
            <a:lvl6pPr marL="1712913" indent="-282575">
              <a:defRPr sz="1800"/>
            </a:lvl6pPr>
            <a:lvl7pPr marL="2003425" indent="-282575">
              <a:defRPr sz="1800"/>
            </a:lvl7pPr>
            <a:lvl8pPr marL="2286000" indent="-282575">
              <a:defRPr sz="1800"/>
            </a:lvl8pPr>
            <a:lvl9pPr marL="2568575" indent="-282575">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66787" y="2474258"/>
            <a:ext cx="3474720" cy="2743200"/>
          </a:xfrm>
        </p:spPr>
        <p:txBody>
          <a:bodyPr vert="horz" lIns="91440" tIns="45720" rIns="91440" bIns="45720" rtlCol="0">
            <a:normAutofit/>
          </a:bodyPr>
          <a:lstStyle>
            <a:lvl1pPr marL="0" indent="0" algn="ctr">
              <a:lnSpc>
                <a:spcPct val="110000"/>
              </a:lnSpc>
              <a:spcBef>
                <a:spcPts val="600"/>
              </a:spcBef>
              <a:buNone/>
              <a:defRPr lang="en-US" sz="1800" kern="120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spcAft>
                <a:spcPts val="0"/>
              </a:spcAft>
              <a:buSzPct val="9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A306ABC7-05A8-D843-AD3C-BA24D4224E64}" type="datetimeFigureOut">
              <a:rPr lang="en-US" smtClean="0"/>
              <a:t>2/21/17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A40C6E-DAF1-0743-A07F-88995B5D0E4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0000">
            <a:alpha val="86000"/>
          </a:srgbClr>
        </a:solidFill>
        <a:effectLst/>
      </p:bgPr>
    </p:bg>
    <p:spTree>
      <p:nvGrpSpPr>
        <p:cNvPr id="1" name=""/>
        <p:cNvGrpSpPr/>
        <p:nvPr/>
      </p:nvGrpSpPr>
      <p:grpSpPr>
        <a:xfrm>
          <a:off x="0" y="0"/>
          <a:ext cx="0" cy="0"/>
          <a:chOff x="0" y="0"/>
          <a:chExt cx="0" cy="0"/>
        </a:xfrm>
      </p:grpSpPr>
      <p:pic>
        <p:nvPicPr>
          <p:cNvPr id="7" name="Picture 6" descr="overlayText.png"/>
          <p:cNvPicPr>
            <a:picLocks noChangeAspect="1"/>
          </p:cNvPicPr>
          <p:nvPr/>
        </p:nvPicPr>
        <p:blipFill>
          <a:blip r:embed="rId15"/>
          <a:stretch>
            <a:fillRect/>
          </a:stretch>
        </p:blipFill>
        <p:spPr>
          <a:xfrm>
            <a:off x="0" y="0"/>
            <a:ext cx="9144000" cy="6858000"/>
          </a:xfrm>
          <a:prstGeom prst="rect">
            <a:avLst/>
          </a:prstGeom>
        </p:spPr>
      </p:pic>
      <p:sp>
        <p:nvSpPr>
          <p:cNvPr id="2" name="Title Placeholder 1"/>
          <p:cNvSpPr>
            <a:spLocks noGrp="1"/>
          </p:cNvSpPr>
          <p:nvPr>
            <p:ph type="title"/>
          </p:nvPr>
        </p:nvSpPr>
        <p:spPr>
          <a:xfrm>
            <a:off x="779463" y="89647"/>
            <a:ext cx="7583488"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955675" y="1600200"/>
            <a:ext cx="7232650" cy="429101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86400" y="6172200"/>
            <a:ext cx="3200400" cy="365125"/>
          </a:xfrm>
          <a:prstGeom prst="rect">
            <a:avLst/>
          </a:prstGeom>
        </p:spPr>
        <p:txBody>
          <a:bodyPr vert="horz" lIns="91440" tIns="45720" rIns="91440" bIns="45720" rtlCol="0" anchor="ctr"/>
          <a:lstStyle>
            <a:lvl1pPr algn="r">
              <a:defRPr sz="1000" b="1">
                <a:solidFill>
                  <a:schemeClr val="bg1"/>
                </a:solidFill>
              </a:defRPr>
            </a:lvl1pPr>
          </a:lstStyle>
          <a:p>
            <a:fld id="{A306ABC7-05A8-D843-AD3C-BA24D4224E64}" type="datetimeFigureOut">
              <a:rPr lang="en-US" smtClean="0"/>
              <a:t>2/21/17</a:t>
            </a:fld>
            <a:endParaRPr lang="en-US"/>
          </a:p>
        </p:txBody>
      </p:sp>
      <p:sp>
        <p:nvSpPr>
          <p:cNvPr id="5" name="Footer Placeholder 4"/>
          <p:cNvSpPr>
            <a:spLocks noGrp="1"/>
          </p:cNvSpPr>
          <p:nvPr>
            <p:ph type="ftr" sz="quarter" idx="3"/>
          </p:nvPr>
        </p:nvSpPr>
        <p:spPr>
          <a:xfrm>
            <a:off x="457200" y="6172200"/>
            <a:ext cx="3200400" cy="365125"/>
          </a:xfrm>
          <a:prstGeom prst="rect">
            <a:avLst/>
          </a:prstGeom>
        </p:spPr>
        <p:txBody>
          <a:bodyPr vert="horz" lIns="91440" tIns="45720" rIns="91440" bIns="45720" rtlCol="0" anchor="ctr"/>
          <a:lstStyle>
            <a:lvl1pPr algn="l">
              <a:defRPr sz="1000" b="1">
                <a:solidFill>
                  <a:schemeClr val="bg1"/>
                </a:solidFill>
              </a:defRPr>
            </a:lvl1pPr>
          </a:lstStyle>
          <a:p>
            <a:endParaRPr lang="en-US"/>
          </a:p>
        </p:txBody>
      </p:sp>
      <p:sp>
        <p:nvSpPr>
          <p:cNvPr id="6" name="Slide Number Placeholder 5"/>
          <p:cNvSpPr>
            <a:spLocks noGrp="1"/>
          </p:cNvSpPr>
          <p:nvPr>
            <p:ph type="sldNum" sz="quarter" idx="4"/>
          </p:nvPr>
        </p:nvSpPr>
        <p:spPr>
          <a:xfrm>
            <a:off x="4305300" y="6172200"/>
            <a:ext cx="533400" cy="365125"/>
          </a:xfrm>
          <a:prstGeom prst="rect">
            <a:avLst/>
          </a:prstGeom>
        </p:spPr>
        <p:txBody>
          <a:bodyPr vert="horz" lIns="91440" tIns="45720" rIns="91440" bIns="45720" rtlCol="0" anchor="ctr"/>
          <a:lstStyle>
            <a:lvl1pPr algn="ctr">
              <a:defRPr sz="1000" b="1">
                <a:solidFill>
                  <a:schemeClr val="bg1"/>
                </a:solidFill>
              </a:defRPr>
            </a:lvl1pPr>
          </a:lstStyle>
          <a:p>
            <a:fld id="{14A40C6E-DAF1-0743-A07F-88995B5D0E4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lnSpc>
          <a:spcPct val="95000"/>
        </a:lnSpc>
        <a:spcBef>
          <a:spcPct val="0"/>
        </a:spcBef>
        <a:buNone/>
        <a:defRPr sz="4800" b="1" kern="1200">
          <a:solidFill>
            <a:schemeClr val="bg1"/>
          </a:solidFill>
          <a:effectLst>
            <a:outerShdw blurRad="101600" dist="12700" dir="3600000" algn="tl" rotWithShape="0">
              <a:prstClr val="black">
                <a:alpha val="30000"/>
              </a:prstClr>
            </a:outerShdw>
          </a:effectLst>
          <a:latin typeface="+mj-lt"/>
          <a:ea typeface="+mj-ea"/>
          <a:cs typeface="+mj-cs"/>
        </a:defRPr>
      </a:lvl1pPr>
    </p:titleStyle>
    <p:bodyStyle>
      <a:lvl1pPr marL="457200" indent="-457200" algn="l" defTabSz="914400" rtl="0" eaLnBrk="1" latinLnBrk="0" hangingPunct="1">
        <a:spcBef>
          <a:spcPts val="2000"/>
        </a:spcBef>
        <a:spcAft>
          <a:spcPts val="0"/>
        </a:spcAft>
        <a:buSzPct val="90000"/>
        <a:buFont typeface="Wingdings" pitchFamily="2" charset="2"/>
        <a:buChar char=""/>
        <a:defRPr sz="2400" kern="1200">
          <a:solidFill>
            <a:schemeClr val="bg1"/>
          </a:solidFill>
          <a:effectLst>
            <a:outerShdw blurRad="101600" dist="12700" dir="3600000" algn="tl" rotWithShape="0">
              <a:prstClr val="black">
                <a:alpha val="30000"/>
              </a:prstClr>
            </a:outerShdw>
          </a:effectLst>
          <a:latin typeface="+mn-lt"/>
          <a:ea typeface="+mn-ea"/>
          <a:cs typeface="+mn-cs"/>
        </a:defRPr>
      </a:lvl1pPr>
      <a:lvl2pPr marL="914400" indent="-457200" algn="l" defTabSz="914400" rtl="0" eaLnBrk="1" latinLnBrk="0" hangingPunct="1">
        <a:spcBef>
          <a:spcPts val="1000"/>
        </a:spcBef>
        <a:spcAft>
          <a:spcPts val="0"/>
        </a:spcAft>
        <a:buSzPct val="90000"/>
        <a:buFont typeface="Wingdings" pitchFamily="2" charset="2"/>
        <a:buChar char=""/>
        <a:defRPr sz="2200" kern="1200">
          <a:solidFill>
            <a:schemeClr val="bg1"/>
          </a:solidFill>
          <a:effectLst>
            <a:outerShdw blurRad="101600" dist="12700" dir="3600000" algn="tl" rotWithShape="0">
              <a:prstClr val="black">
                <a:alpha val="30000"/>
              </a:prstClr>
            </a:outerShdw>
          </a:effectLst>
          <a:latin typeface="+mn-lt"/>
          <a:ea typeface="+mn-ea"/>
          <a:cs typeface="+mn-cs"/>
        </a:defRPr>
      </a:lvl2pPr>
      <a:lvl3pPr marL="1371600" indent="-457200" algn="l" defTabSz="914400" rtl="0" eaLnBrk="1" latinLnBrk="0" hangingPunct="1">
        <a:spcBef>
          <a:spcPts val="1000"/>
        </a:spcBef>
        <a:spcAft>
          <a:spcPts val="0"/>
        </a:spcAft>
        <a:buSzPct val="90000"/>
        <a:buFont typeface="Wingdings" pitchFamily="2" charset="2"/>
        <a:buChar char=""/>
        <a:defRPr sz="2000" kern="1200">
          <a:solidFill>
            <a:schemeClr val="bg1"/>
          </a:solidFill>
          <a:effectLst>
            <a:outerShdw blurRad="101600" dist="12700" dir="3600000" algn="tl" rotWithShape="0">
              <a:prstClr val="black">
                <a:alpha val="30000"/>
              </a:prstClr>
            </a:outerShdw>
          </a:effectLst>
          <a:latin typeface="+mn-lt"/>
          <a:ea typeface="+mn-ea"/>
          <a:cs typeface="+mn-cs"/>
        </a:defRPr>
      </a:lvl3pPr>
      <a:lvl4pPr marL="1828800" indent="-457200" algn="l" defTabSz="914400" rtl="0" eaLnBrk="1" latinLnBrk="0" hangingPunct="1">
        <a:spcBef>
          <a:spcPts val="1000"/>
        </a:spcBef>
        <a:spcAft>
          <a:spcPts val="0"/>
        </a:spcAft>
        <a:buSzPct val="90000"/>
        <a:buFont typeface="Wingdings" pitchFamily="2" charset="2"/>
        <a:buChar char=""/>
        <a:defRPr sz="1800" kern="1200">
          <a:solidFill>
            <a:schemeClr val="bg1"/>
          </a:solidFill>
          <a:effectLst>
            <a:outerShdw blurRad="101600" dist="12700" dir="3600000" algn="tl" rotWithShape="0">
              <a:prstClr val="black">
                <a:alpha val="30000"/>
              </a:prstClr>
            </a:outerShdw>
          </a:effectLst>
          <a:latin typeface="+mn-lt"/>
          <a:ea typeface="+mn-ea"/>
          <a:cs typeface="+mn-cs"/>
        </a:defRPr>
      </a:lvl4pPr>
      <a:lvl5pPr marL="2286000" indent="-457200" algn="l" defTabSz="914400" rtl="0" eaLnBrk="1" latinLnBrk="0" hangingPunct="1">
        <a:spcBef>
          <a:spcPts val="1000"/>
        </a:spcBef>
        <a:spcAft>
          <a:spcPts val="0"/>
        </a:spcAft>
        <a:buSzPct val="90000"/>
        <a:buFont typeface="Wingdings" pitchFamily="2" charset="2"/>
        <a:buChar char=""/>
        <a:defRPr sz="1800" kern="1200">
          <a:solidFill>
            <a:schemeClr val="bg1"/>
          </a:solidFill>
          <a:effectLst>
            <a:outerShdw blurRad="101600" dist="12700" dir="3600000" algn="tl" rotWithShape="0">
              <a:prstClr val="black">
                <a:alpha val="30000"/>
              </a:prstClr>
            </a:outerShdw>
          </a:effectLst>
          <a:latin typeface="+mn-lt"/>
          <a:ea typeface="+mn-ea"/>
          <a:cs typeface="+mn-cs"/>
        </a:defRPr>
      </a:lvl5pPr>
      <a:lvl6pPr marL="2743200" indent="-457200" algn="l" defTabSz="914400" rtl="0" eaLnBrk="1" latinLnBrk="0" hangingPunct="1">
        <a:spcBef>
          <a:spcPts val="1000"/>
        </a:spcBef>
        <a:buSzPct val="90000"/>
        <a:buFont typeface="Wingdings" pitchFamily="2" charset="2"/>
        <a:buChar char="{"/>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6pPr>
      <a:lvl7pPr marL="3200400" indent="-457200" algn="l" defTabSz="914400" rtl="0" eaLnBrk="1" latinLnBrk="0" hangingPunct="1">
        <a:spcBef>
          <a:spcPts val="1000"/>
        </a:spcBef>
        <a:buSzPct val="90000"/>
        <a:buFont typeface="Wingdings" pitchFamily="2" charset="2"/>
        <a:buChar char="|"/>
        <a:defRPr lang="en-US" sz="1800" kern="1200" baseline="0" dirty="0" smtClean="0">
          <a:solidFill>
            <a:schemeClr val="bg1"/>
          </a:solidFill>
          <a:effectLst>
            <a:outerShdw blurRad="101600" dist="12700" dir="3600000" algn="tl" rotWithShape="0">
              <a:prstClr val="black">
                <a:alpha val="30000"/>
              </a:prstClr>
            </a:outerShdw>
          </a:effectLst>
          <a:latin typeface="+mn-lt"/>
          <a:ea typeface="+mn-ea"/>
          <a:cs typeface="+mn-cs"/>
        </a:defRPr>
      </a:lvl7pPr>
      <a:lvl8pPr marL="3657600" indent="-457200" algn="l" defTabSz="914400" rtl="0" eaLnBrk="1" latinLnBrk="0" hangingPunct="1">
        <a:spcBef>
          <a:spcPts val="1000"/>
        </a:spcBef>
        <a:buSzPct val="90000"/>
        <a:buFont typeface="Wingdings" pitchFamily="2" charset="2"/>
        <a:buChar char="{"/>
        <a:defRPr lang="en-US" sz="1800" kern="1200" baseline="0" dirty="0" smtClean="0">
          <a:solidFill>
            <a:schemeClr val="bg1"/>
          </a:solidFill>
          <a:effectLst>
            <a:outerShdw blurRad="101600" dist="12700" dir="3600000" algn="tl" rotWithShape="0">
              <a:prstClr val="black">
                <a:alpha val="30000"/>
              </a:prstClr>
            </a:outerShdw>
          </a:effectLst>
          <a:latin typeface="+mn-lt"/>
          <a:ea typeface="+mn-ea"/>
          <a:cs typeface="+mn-cs"/>
        </a:defRPr>
      </a:lvl8pPr>
      <a:lvl9pPr marL="4114800" indent="-457200" algn="l" defTabSz="914400" rtl="0" eaLnBrk="1" latinLnBrk="0" hangingPunct="1">
        <a:spcBef>
          <a:spcPts val="1000"/>
        </a:spcBef>
        <a:buSzPct val="90000"/>
        <a:buFont typeface="Wingdings" pitchFamily="2" charset="2"/>
        <a:buChar char="|"/>
        <a:defRPr lang="en-US" sz="1800" kern="1200" dirty="0">
          <a:solidFill>
            <a:schemeClr val="bg1"/>
          </a:solidFill>
          <a:effectLst>
            <a:outerShdw blurRad="101600" dist="12700" dir="3600000" algn="tl" rotWithShape="0">
              <a:prstClr val="black">
                <a:alpha val="30000"/>
              </a:prst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readwritethink.org/classroom-resources/student-interactives/comic-creator-30021.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79463" y="5736340"/>
            <a:ext cx="7583487" cy="492921"/>
          </a:xfrm>
        </p:spPr>
        <p:txBody>
          <a:bodyPr>
            <a:normAutofit lnSpcReduction="10000"/>
          </a:bodyPr>
          <a:lstStyle/>
          <a:p>
            <a:r>
              <a:rPr lang="en-US" dirty="0" smtClean="0"/>
              <a:t>PBIS Social Skills</a:t>
            </a:r>
            <a:endParaRPr lang="en-US" dirty="0"/>
          </a:p>
        </p:txBody>
      </p:sp>
      <p:sp>
        <p:nvSpPr>
          <p:cNvPr id="4" name="TextBox 3"/>
          <p:cNvSpPr txBox="1"/>
          <p:nvPr/>
        </p:nvSpPr>
        <p:spPr>
          <a:xfrm>
            <a:off x="8070836" y="6229262"/>
            <a:ext cx="829712" cy="369332"/>
          </a:xfrm>
          <a:prstGeom prst="rect">
            <a:avLst/>
          </a:prstGeom>
          <a:noFill/>
        </p:spPr>
        <p:txBody>
          <a:bodyPr wrap="none" rtlCol="0">
            <a:spAutoFit/>
          </a:bodyPr>
          <a:lstStyle/>
          <a:p>
            <a:r>
              <a:rPr lang="en-US" dirty="0" smtClean="0">
                <a:solidFill>
                  <a:srgbClr val="141313"/>
                </a:solidFill>
              </a:rPr>
              <a:t>Day </a:t>
            </a:r>
            <a:r>
              <a:rPr lang="en-US" dirty="0">
                <a:solidFill>
                  <a:srgbClr val="141313"/>
                </a:solidFill>
              </a:rPr>
              <a:t>4</a:t>
            </a:r>
          </a:p>
        </p:txBody>
      </p:sp>
      <p:pic>
        <p:nvPicPr>
          <p:cNvPr id="6" name="Picture 5" descr="WC_WorkingWithOther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6560" y="307304"/>
            <a:ext cx="5194553" cy="5194553"/>
          </a:xfrm>
          <a:prstGeom prst="rect">
            <a:avLst/>
          </a:prstGeom>
        </p:spPr>
      </p:pic>
    </p:spTree>
    <p:extLst>
      <p:ext uri="{BB962C8B-B14F-4D97-AF65-F5344CB8AC3E}">
        <p14:creationId xmlns:p14="http://schemas.microsoft.com/office/powerpoint/2010/main" val="32385697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Working with Others</a:t>
            </a:r>
            <a:endParaRPr lang="en-US" sz="3600" dirty="0"/>
          </a:p>
        </p:txBody>
      </p:sp>
      <p:sp>
        <p:nvSpPr>
          <p:cNvPr id="3" name="Content Placeholder 2"/>
          <p:cNvSpPr>
            <a:spLocks noGrp="1"/>
          </p:cNvSpPr>
          <p:nvPr>
            <p:ph idx="1"/>
          </p:nvPr>
        </p:nvSpPr>
        <p:spPr/>
        <p:txBody>
          <a:bodyPr>
            <a:normAutofit lnSpcReduction="10000"/>
          </a:bodyPr>
          <a:lstStyle/>
          <a:p>
            <a:r>
              <a:rPr lang="en-US" sz="2800" dirty="0" smtClean="0"/>
              <a:t>Step 4 is “Work on </a:t>
            </a:r>
            <a:r>
              <a:rPr lang="en-US" sz="2800" dirty="0" smtClean="0"/>
              <a:t>task </a:t>
            </a:r>
            <a:r>
              <a:rPr lang="en-US" sz="2800" dirty="0" smtClean="0"/>
              <a:t>until completed.</a:t>
            </a:r>
            <a:r>
              <a:rPr lang="en-US" sz="2800" dirty="0" smtClean="0"/>
              <a:t>”</a:t>
            </a:r>
          </a:p>
          <a:p>
            <a:r>
              <a:rPr lang="en-US" sz="2800" dirty="0" smtClean="0"/>
              <a:t>Why do you think it is important to work on your task until it is completed?  What other Social Skill would help us do this?  What do you do if you have completed the task?</a:t>
            </a:r>
          </a:p>
          <a:p>
            <a:r>
              <a:rPr lang="en-US" sz="2800" dirty="0" smtClean="0"/>
              <a:t>Turn to your elbow partner and practice step 4.</a:t>
            </a:r>
          </a:p>
          <a:p>
            <a:endParaRPr lang="en-US" sz="2800" dirty="0" smtClean="0"/>
          </a:p>
        </p:txBody>
      </p:sp>
    </p:spTree>
    <p:extLst>
      <p:ext uri="{BB962C8B-B14F-4D97-AF65-F5344CB8AC3E}">
        <p14:creationId xmlns:p14="http://schemas.microsoft.com/office/powerpoint/2010/main" val="3533483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Working with Others</a:t>
            </a:r>
            <a:endParaRPr lang="en-US" sz="3600" dirty="0"/>
          </a:p>
        </p:txBody>
      </p:sp>
      <p:sp>
        <p:nvSpPr>
          <p:cNvPr id="3" name="Content Placeholder 2"/>
          <p:cNvSpPr>
            <a:spLocks noGrp="1"/>
          </p:cNvSpPr>
          <p:nvPr>
            <p:ph idx="1"/>
          </p:nvPr>
        </p:nvSpPr>
        <p:spPr/>
        <p:txBody>
          <a:bodyPr>
            <a:normAutofit/>
          </a:bodyPr>
          <a:lstStyle/>
          <a:p>
            <a:r>
              <a:rPr lang="en-US" sz="2800" dirty="0" smtClean="0"/>
              <a:t>What do you think would happen if you </a:t>
            </a:r>
            <a:r>
              <a:rPr lang="en-US" sz="2800" i="1" dirty="0" smtClean="0"/>
              <a:t>didn’t</a:t>
            </a:r>
            <a:r>
              <a:rPr lang="en-US" sz="2800" dirty="0" smtClean="0"/>
              <a:t> work on the task </a:t>
            </a:r>
            <a:r>
              <a:rPr lang="en-US" sz="2800" dirty="0" smtClean="0"/>
              <a:t>until it was completed?</a:t>
            </a:r>
          </a:p>
          <a:p>
            <a:r>
              <a:rPr lang="en-US" sz="2800" dirty="0" smtClean="0"/>
              <a:t>Turn to your elbow partner and demonstrate a non-example of this step.</a:t>
            </a:r>
            <a:endParaRPr lang="en-US" sz="2800" dirty="0" smtClean="0"/>
          </a:p>
        </p:txBody>
      </p:sp>
    </p:spTree>
    <p:extLst>
      <p:ext uri="{BB962C8B-B14F-4D97-AF65-F5344CB8AC3E}">
        <p14:creationId xmlns:p14="http://schemas.microsoft.com/office/powerpoint/2010/main" val="1150800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Working with Others</a:t>
            </a:r>
            <a:endParaRPr lang="en-US" sz="3600" dirty="0"/>
          </a:p>
        </p:txBody>
      </p:sp>
      <p:sp>
        <p:nvSpPr>
          <p:cNvPr id="3" name="Content Placeholder 2"/>
          <p:cNvSpPr>
            <a:spLocks noGrp="1"/>
          </p:cNvSpPr>
          <p:nvPr>
            <p:ph sz="half" idx="1"/>
          </p:nvPr>
        </p:nvSpPr>
        <p:spPr/>
        <p:txBody>
          <a:bodyPr>
            <a:normAutofit fontScale="85000" lnSpcReduction="20000"/>
          </a:bodyPr>
          <a:lstStyle/>
          <a:p>
            <a:r>
              <a:rPr lang="en-US" sz="2800" dirty="0" smtClean="0"/>
              <a:t>Log in to Edmodo and navigate to the “PBIS Social Skills” group.  If you haven’t already joined, the code is w.483zg.</a:t>
            </a:r>
          </a:p>
          <a:p>
            <a:r>
              <a:rPr lang="en-US" sz="2800" dirty="0" smtClean="0"/>
              <a:t>Find the “Working with Others Discussion Prompt” and respond in writing by clicking on the Reply button.</a:t>
            </a:r>
            <a:endParaRPr lang="en-US" sz="2800" dirty="0"/>
          </a:p>
        </p:txBody>
      </p:sp>
      <p:pic>
        <p:nvPicPr>
          <p:cNvPr id="5" name="Content Placeholder 4" descr="Edmodo_WorkingWithOthers_DiscussionPrompt.png"/>
          <p:cNvPicPr>
            <a:picLocks noGrp="1" noChangeAspect="1"/>
          </p:cNvPicPr>
          <p:nvPr>
            <p:ph sz="half" idx="2"/>
          </p:nvPr>
        </p:nvPicPr>
        <p:blipFill>
          <a:blip r:embed="rId2">
            <a:extLst>
              <a:ext uri="{28A0092B-C50C-407E-A947-70E740481C1C}">
                <a14:useLocalDpi xmlns:a14="http://schemas.microsoft.com/office/drawing/2010/main" val="0"/>
              </a:ext>
            </a:extLst>
          </a:blip>
          <a:srcRect t="-40563" b="-40563"/>
          <a:stretch>
            <a:fillRect/>
          </a:stretch>
        </p:blipFill>
        <p:spPr>
          <a:xfrm>
            <a:off x="4648200" y="1232647"/>
            <a:ext cx="3529584" cy="4288536"/>
          </a:xfrm>
        </p:spPr>
      </p:pic>
    </p:spTree>
    <p:extLst>
      <p:ext uri="{BB962C8B-B14F-4D97-AF65-F5344CB8AC3E}">
        <p14:creationId xmlns:p14="http://schemas.microsoft.com/office/powerpoint/2010/main" val="203911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Working with Others</a:t>
            </a:r>
            <a:endParaRPr lang="en-US" sz="3600" dirty="0"/>
          </a:p>
        </p:txBody>
      </p:sp>
      <p:sp>
        <p:nvSpPr>
          <p:cNvPr id="3" name="Content Placeholder 2"/>
          <p:cNvSpPr>
            <a:spLocks noGrp="1"/>
          </p:cNvSpPr>
          <p:nvPr>
            <p:ph idx="1"/>
          </p:nvPr>
        </p:nvSpPr>
        <p:spPr/>
        <p:txBody>
          <a:bodyPr>
            <a:normAutofit fontScale="92500" lnSpcReduction="20000"/>
          </a:bodyPr>
          <a:lstStyle/>
          <a:p>
            <a:pPr marL="0" indent="0" algn="ctr">
              <a:buNone/>
            </a:pPr>
            <a:r>
              <a:rPr lang="en-US" b="1" u="sng" dirty="0"/>
              <a:t>Project for the Week</a:t>
            </a:r>
          </a:p>
          <a:p>
            <a:r>
              <a:rPr lang="en-US" dirty="0"/>
              <a:t>Work with your table group to </a:t>
            </a:r>
            <a:r>
              <a:rPr lang="en-US" dirty="0" smtClean="0"/>
              <a:t>create a comic strip about working with others</a:t>
            </a:r>
            <a:endParaRPr lang="en-US" dirty="0"/>
          </a:p>
          <a:p>
            <a:r>
              <a:rPr lang="en-US" dirty="0"/>
              <a:t>Be sure to include: </a:t>
            </a:r>
          </a:p>
          <a:p>
            <a:pPr lvl="1"/>
            <a:r>
              <a:rPr lang="en-US" dirty="0"/>
              <a:t>The </a:t>
            </a:r>
            <a:r>
              <a:rPr lang="en-US" dirty="0" smtClean="0"/>
              <a:t>four </a:t>
            </a:r>
            <a:r>
              <a:rPr lang="en-US" dirty="0"/>
              <a:t>steps you learned for </a:t>
            </a:r>
            <a:r>
              <a:rPr lang="en-US" dirty="0" smtClean="0"/>
              <a:t>Working with Others.</a:t>
            </a:r>
          </a:p>
          <a:p>
            <a:pPr lvl="1"/>
            <a:r>
              <a:rPr lang="en-US" dirty="0" smtClean="0"/>
              <a:t>Characters and dialog.</a:t>
            </a:r>
            <a:endParaRPr lang="en-US" dirty="0"/>
          </a:p>
          <a:p>
            <a:r>
              <a:rPr lang="en-US" dirty="0" smtClean="0"/>
              <a:t>Plan your comic strip by deciding how many characters there will be, what situation they will be in, and what they will say.  Consider creating the final comic strip </a:t>
            </a:r>
            <a:r>
              <a:rPr lang="en-US" dirty="0" smtClean="0"/>
              <a:t>using the </a:t>
            </a:r>
            <a:r>
              <a:rPr lang="en-US" dirty="0" smtClean="0">
                <a:hlinkClick r:id="rId2"/>
              </a:rPr>
              <a:t>ReadWriteThink</a:t>
            </a:r>
            <a:r>
              <a:rPr lang="en-US" dirty="0" smtClean="0"/>
              <a:t> </a:t>
            </a:r>
            <a:r>
              <a:rPr lang="en-US" dirty="0" smtClean="0"/>
              <a:t>comic creator</a:t>
            </a:r>
            <a:endParaRPr lang="en-US" dirty="0"/>
          </a:p>
          <a:p>
            <a:pPr marL="0" indent="0">
              <a:buNone/>
            </a:pPr>
            <a:endParaRPr lang="en-US" dirty="0"/>
          </a:p>
        </p:txBody>
      </p:sp>
    </p:spTree>
    <p:extLst>
      <p:ext uri="{BB962C8B-B14F-4D97-AF65-F5344CB8AC3E}">
        <p14:creationId xmlns:p14="http://schemas.microsoft.com/office/powerpoint/2010/main" val="391113055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Working with Others</a:t>
            </a:r>
            <a:endParaRPr lang="en-US" sz="3600" dirty="0"/>
          </a:p>
        </p:txBody>
      </p:sp>
      <p:sp>
        <p:nvSpPr>
          <p:cNvPr id="3" name="Content Placeholder 2"/>
          <p:cNvSpPr>
            <a:spLocks noGrp="1"/>
          </p:cNvSpPr>
          <p:nvPr>
            <p:ph idx="1"/>
          </p:nvPr>
        </p:nvSpPr>
        <p:spPr/>
        <p:txBody>
          <a:bodyPr>
            <a:normAutofit/>
          </a:bodyPr>
          <a:lstStyle/>
          <a:p>
            <a:r>
              <a:rPr lang="en-US" sz="2800" dirty="0" smtClean="0"/>
              <a:t>Remember, this week we are talking about Working with Others.</a:t>
            </a:r>
          </a:p>
          <a:p>
            <a:r>
              <a:rPr lang="en-US" sz="2800" dirty="0" smtClean="0"/>
              <a:t>Let’s review the four steps.</a:t>
            </a:r>
            <a:endParaRPr lang="en-US" sz="2800" dirty="0"/>
          </a:p>
        </p:txBody>
      </p:sp>
    </p:spTree>
    <p:extLst>
      <p:ext uri="{BB962C8B-B14F-4D97-AF65-F5344CB8AC3E}">
        <p14:creationId xmlns:p14="http://schemas.microsoft.com/office/powerpoint/2010/main" val="939344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Working with Others</a:t>
            </a:r>
            <a:endParaRPr lang="en-US" sz="3600" dirty="0"/>
          </a:p>
        </p:txBody>
      </p:sp>
      <p:sp>
        <p:nvSpPr>
          <p:cNvPr id="3" name="Content Placeholder 2"/>
          <p:cNvSpPr>
            <a:spLocks noGrp="1"/>
          </p:cNvSpPr>
          <p:nvPr>
            <p:ph idx="1"/>
          </p:nvPr>
        </p:nvSpPr>
        <p:spPr/>
        <p:txBody>
          <a:bodyPr>
            <a:normAutofit/>
          </a:bodyPr>
          <a:lstStyle/>
          <a:p>
            <a:r>
              <a:rPr lang="en-US" sz="2800" dirty="0" smtClean="0"/>
              <a:t>Step 1: Identify the task to be completed.</a:t>
            </a:r>
            <a:endParaRPr lang="en-US" sz="2800" dirty="0"/>
          </a:p>
        </p:txBody>
      </p:sp>
      <p:pic>
        <p:nvPicPr>
          <p:cNvPr id="4" name="Picture 3" descr="Image_Identif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8906" y="2941222"/>
            <a:ext cx="3420989" cy="3351892"/>
          </a:xfrm>
          <a:prstGeom prst="rect">
            <a:avLst/>
          </a:prstGeom>
        </p:spPr>
      </p:pic>
    </p:spTree>
    <p:extLst>
      <p:ext uri="{BB962C8B-B14F-4D97-AF65-F5344CB8AC3E}">
        <p14:creationId xmlns:p14="http://schemas.microsoft.com/office/powerpoint/2010/main" val="586888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Working with Others</a:t>
            </a:r>
            <a:endParaRPr lang="en-US" sz="3600" dirty="0"/>
          </a:p>
        </p:txBody>
      </p:sp>
      <p:sp>
        <p:nvSpPr>
          <p:cNvPr id="3" name="Content Placeholder 2"/>
          <p:cNvSpPr>
            <a:spLocks noGrp="1"/>
          </p:cNvSpPr>
          <p:nvPr>
            <p:ph idx="1"/>
          </p:nvPr>
        </p:nvSpPr>
        <p:spPr/>
        <p:txBody>
          <a:bodyPr>
            <a:normAutofit/>
          </a:bodyPr>
          <a:lstStyle/>
          <a:p>
            <a:r>
              <a:rPr lang="en-US" sz="2800" dirty="0" smtClean="0"/>
              <a:t>Step 2: Assign tasks to each person.</a:t>
            </a:r>
            <a:endParaRPr lang="en-US" sz="2800" dirty="0"/>
          </a:p>
        </p:txBody>
      </p:sp>
      <p:pic>
        <p:nvPicPr>
          <p:cNvPr id="5" name="Picture 4" descr="Image_GroupJob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1364" y="2552656"/>
            <a:ext cx="4959457" cy="3479022"/>
          </a:xfrm>
          <a:prstGeom prst="rect">
            <a:avLst/>
          </a:prstGeom>
        </p:spPr>
      </p:pic>
    </p:spTree>
    <p:extLst>
      <p:ext uri="{BB962C8B-B14F-4D97-AF65-F5344CB8AC3E}">
        <p14:creationId xmlns:p14="http://schemas.microsoft.com/office/powerpoint/2010/main" val="894014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Working with Others</a:t>
            </a:r>
            <a:endParaRPr lang="en-US" sz="3600" dirty="0"/>
          </a:p>
        </p:txBody>
      </p:sp>
      <p:sp>
        <p:nvSpPr>
          <p:cNvPr id="3" name="Content Placeholder 2"/>
          <p:cNvSpPr>
            <a:spLocks noGrp="1"/>
          </p:cNvSpPr>
          <p:nvPr>
            <p:ph idx="1"/>
          </p:nvPr>
        </p:nvSpPr>
        <p:spPr/>
        <p:txBody>
          <a:bodyPr>
            <a:normAutofit/>
          </a:bodyPr>
          <a:lstStyle/>
          <a:p>
            <a:r>
              <a:rPr lang="en-US" sz="2800" dirty="0" smtClean="0"/>
              <a:t>Step 3: Discuss ideas in a calm, quiet voice and let everyone share their ideas.</a:t>
            </a:r>
            <a:endParaRPr lang="en-US" sz="2800" dirty="0"/>
          </a:p>
        </p:txBody>
      </p:sp>
      <p:pic>
        <p:nvPicPr>
          <p:cNvPr id="4" name="Picture 3" descr="Image_GroupDiscuss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6292" y="3314098"/>
            <a:ext cx="2838549" cy="2838549"/>
          </a:xfrm>
          <a:prstGeom prst="rect">
            <a:avLst/>
          </a:prstGeom>
        </p:spPr>
      </p:pic>
    </p:spTree>
    <p:extLst>
      <p:ext uri="{BB962C8B-B14F-4D97-AF65-F5344CB8AC3E}">
        <p14:creationId xmlns:p14="http://schemas.microsoft.com/office/powerpoint/2010/main" val="3925739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Working with Others</a:t>
            </a:r>
            <a:endParaRPr lang="en-US" sz="3600" dirty="0"/>
          </a:p>
        </p:txBody>
      </p:sp>
      <p:sp>
        <p:nvSpPr>
          <p:cNvPr id="3" name="Content Placeholder 2"/>
          <p:cNvSpPr>
            <a:spLocks noGrp="1"/>
          </p:cNvSpPr>
          <p:nvPr>
            <p:ph idx="1"/>
          </p:nvPr>
        </p:nvSpPr>
        <p:spPr/>
        <p:txBody>
          <a:bodyPr>
            <a:normAutofit/>
          </a:bodyPr>
          <a:lstStyle/>
          <a:p>
            <a:r>
              <a:rPr lang="en-US" sz="2800" dirty="0" smtClean="0"/>
              <a:t>Step 4: Work on tasks until completed.</a:t>
            </a:r>
            <a:endParaRPr lang="en-US" sz="2800" dirty="0"/>
          </a:p>
        </p:txBody>
      </p:sp>
      <p:pic>
        <p:nvPicPr>
          <p:cNvPr id="4" name="Picture 3" descr="Image_TeamWor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5298" y="2615615"/>
            <a:ext cx="4361717" cy="3275598"/>
          </a:xfrm>
          <a:prstGeom prst="rect">
            <a:avLst/>
          </a:prstGeom>
        </p:spPr>
      </p:pic>
    </p:spTree>
    <p:extLst>
      <p:ext uri="{BB962C8B-B14F-4D97-AF65-F5344CB8AC3E}">
        <p14:creationId xmlns:p14="http://schemas.microsoft.com/office/powerpoint/2010/main" val="1642016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Working with Others</a:t>
            </a:r>
            <a:endParaRPr lang="en-US" sz="3600" dirty="0"/>
          </a:p>
        </p:txBody>
      </p:sp>
      <p:sp>
        <p:nvSpPr>
          <p:cNvPr id="3" name="Content Placeholder 2"/>
          <p:cNvSpPr>
            <a:spLocks noGrp="1"/>
          </p:cNvSpPr>
          <p:nvPr>
            <p:ph idx="1"/>
          </p:nvPr>
        </p:nvSpPr>
        <p:spPr/>
        <p:txBody>
          <a:bodyPr>
            <a:normAutofit/>
          </a:bodyPr>
          <a:lstStyle/>
          <a:p>
            <a:r>
              <a:rPr lang="en-US" sz="2800" dirty="0" smtClean="0"/>
              <a:t>When </a:t>
            </a:r>
            <a:r>
              <a:rPr lang="en-US" sz="2800" dirty="0"/>
              <a:t>you are able to work with others in this way, you have a better chance to complete the assignment.</a:t>
            </a:r>
          </a:p>
          <a:p>
            <a:r>
              <a:rPr lang="en-US" sz="2800" dirty="0" smtClean="0"/>
              <a:t>Okay, today we are going to talk more about the third and fourth steps.</a:t>
            </a:r>
          </a:p>
          <a:p>
            <a:r>
              <a:rPr lang="en-US" sz="2800" dirty="0" smtClean="0"/>
              <a:t>Step 3 is “Discuss ideas in a calm, quiet voice and let everyone share their ideas.”</a:t>
            </a:r>
          </a:p>
        </p:txBody>
      </p:sp>
    </p:spTree>
    <p:extLst>
      <p:ext uri="{BB962C8B-B14F-4D97-AF65-F5344CB8AC3E}">
        <p14:creationId xmlns:p14="http://schemas.microsoft.com/office/powerpoint/2010/main" val="702262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Working with Others</a:t>
            </a:r>
            <a:endParaRPr lang="en-US" sz="3600" dirty="0"/>
          </a:p>
        </p:txBody>
      </p:sp>
      <p:sp>
        <p:nvSpPr>
          <p:cNvPr id="3" name="Content Placeholder 2"/>
          <p:cNvSpPr>
            <a:spLocks noGrp="1"/>
          </p:cNvSpPr>
          <p:nvPr>
            <p:ph idx="1"/>
          </p:nvPr>
        </p:nvSpPr>
        <p:spPr/>
        <p:txBody>
          <a:bodyPr>
            <a:normAutofit/>
          </a:bodyPr>
          <a:lstStyle/>
          <a:p>
            <a:r>
              <a:rPr lang="en-US" sz="2800" dirty="0" smtClean="0"/>
              <a:t>Why is it important to discuss ideas in a calm, quiet voice and let everyone share their ideas?</a:t>
            </a:r>
          </a:p>
          <a:p>
            <a:r>
              <a:rPr lang="en-US" sz="2800" dirty="0" smtClean="0"/>
              <a:t>Turn to your elbow partner and practice step 3.</a:t>
            </a:r>
            <a:endParaRPr lang="en-US" sz="2800" dirty="0" smtClean="0"/>
          </a:p>
        </p:txBody>
      </p:sp>
    </p:spTree>
    <p:extLst>
      <p:ext uri="{BB962C8B-B14F-4D97-AF65-F5344CB8AC3E}">
        <p14:creationId xmlns:p14="http://schemas.microsoft.com/office/powerpoint/2010/main" val="3799705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Working with Others</a:t>
            </a:r>
            <a:endParaRPr lang="en-US" sz="3600" dirty="0"/>
          </a:p>
        </p:txBody>
      </p:sp>
      <p:sp>
        <p:nvSpPr>
          <p:cNvPr id="3" name="Content Placeholder 2"/>
          <p:cNvSpPr>
            <a:spLocks noGrp="1"/>
          </p:cNvSpPr>
          <p:nvPr>
            <p:ph idx="1"/>
          </p:nvPr>
        </p:nvSpPr>
        <p:spPr/>
        <p:txBody>
          <a:bodyPr>
            <a:normAutofit/>
          </a:bodyPr>
          <a:lstStyle/>
          <a:p>
            <a:r>
              <a:rPr lang="en-US" sz="2800" dirty="0" smtClean="0"/>
              <a:t>What do you think would happen if you </a:t>
            </a:r>
            <a:r>
              <a:rPr lang="en-US" sz="2800" i="1" dirty="0" smtClean="0"/>
              <a:t>didn’t</a:t>
            </a:r>
            <a:r>
              <a:rPr lang="en-US" sz="2800" dirty="0" smtClean="0"/>
              <a:t> discuss ideas in a calm, quiet voice or if you </a:t>
            </a:r>
            <a:r>
              <a:rPr lang="en-US" sz="2800" i="1" dirty="0" smtClean="0"/>
              <a:t>didn’t</a:t>
            </a:r>
            <a:r>
              <a:rPr lang="en-US" sz="2800" dirty="0" smtClean="0"/>
              <a:t> let everyone share their ideas?</a:t>
            </a:r>
          </a:p>
          <a:p>
            <a:r>
              <a:rPr lang="en-US" sz="2800" dirty="0" smtClean="0"/>
              <a:t>Turn to your elbow partner and demonstrate a non-example of this step.</a:t>
            </a:r>
            <a:endParaRPr lang="en-US" sz="2800" dirty="0" smtClean="0"/>
          </a:p>
        </p:txBody>
      </p:sp>
    </p:spTree>
    <p:extLst>
      <p:ext uri="{BB962C8B-B14F-4D97-AF65-F5344CB8AC3E}">
        <p14:creationId xmlns:p14="http://schemas.microsoft.com/office/powerpoint/2010/main" val="2304772665"/>
      </p:ext>
    </p:extLst>
  </p:cSld>
  <p:clrMapOvr>
    <a:masterClrMapping/>
  </p:clrMapOvr>
</p:sld>
</file>

<file path=ppt/theme/theme1.xml><?xml version="1.0" encoding="utf-8"?>
<a:theme xmlns:a="http://schemas.openxmlformats.org/drawingml/2006/main" name="Summer">
  <a:themeElements>
    <a:clrScheme name="Custom 24">
      <a:dk1>
        <a:sysClr val="windowText" lastClr="000000"/>
      </a:dk1>
      <a:lt1>
        <a:srgbClr val="000000"/>
      </a:lt1>
      <a:dk2>
        <a:srgbClr val="D16207"/>
      </a:dk2>
      <a:lt2>
        <a:srgbClr val="F0B31E"/>
      </a:lt2>
      <a:accent1>
        <a:srgbClr val="51A6C2"/>
      </a:accent1>
      <a:accent2>
        <a:srgbClr val="51C2A9"/>
      </a:accent2>
      <a:accent3>
        <a:srgbClr val="7EC251"/>
      </a:accent3>
      <a:accent4>
        <a:srgbClr val="E1DC53"/>
      </a:accent4>
      <a:accent5>
        <a:srgbClr val="B54721"/>
      </a:accent5>
      <a:accent6>
        <a:srgbClr val="A16BB1"/>
      </a:accent6>
      <a:hlink>
        <a:srgbClr val="A40A06"/>
      </a:hlink>
      <a:folHlink>
        <a:srgbClr val="837F16"/>
      </a:folHlink>
    </a:clrScheme>
    <a:fontScheme name="Summer">
      <a:majorFont>
        <a:latin typeface="Century Gothic"/>
        <a:ea typeface=""/>
        <a:cs typeface=""/>
        <a:font script="Jpan" typeface="ヒラギノ丸ゴ Pro W4"/>
        <a:font script="Hans" typeface="宋体"/>
        <a:font script="Hant" typeface="新細明體"/>
      </a:majorFont>
      <a:minorFont>
        <a:latin typeface="Century Gothic"/>
        <a:ea typeface=""/>
        <a:cs typeface=""/>
        <a:font script="Jpan" typeface="ヒラギノ丸ゴ Pro W4"/>
        <a:font script="Hans" typeface="宋体"/>
        <a:font script="Hant" typeface="新細明體"/>
      </a:minorFont>
    </a:fontScheme>
    <a:fmtScheme name="Summer">
      <a:fillStyleLst>
        <a:solidFill>
          <a:schemeClr val="phClr"/>
        </a:solidFill>
        <a:solidFill>
          <a:schemeClr val="phClr">
            <a:tint val="90000"/>
            <a:satMod val="135000"/>
          </a:schemeClr>
        </a:solidFill>
        <a:solidFill>
          <a:schemeClr val="phClr">
            <a:shade val="80000"/>
            <a:satMod val="110000"/>
          </a:schemeClr>
        </a:solidFill>
      </a:fillStyleLst>
      <a:lnStyleLst>
        <a:ln w="9525" cap="flat" cmpd="sng" algn="ctr">
          <a:solidFill>
            <a:schemeClr val="phClr">
              <a:satMod val="135000"/>
            </a:schemeClr>
          </a:solidFill>
          <a:prstDash val="solid"/>
        </a:ln>
        <a:ln w="25400" cap="flat" cmpd="sng" algn="ctr">
          <a:solidFill>
            <a:schemeClr val="phClr">
              <a:satMod val="150000"/>
            </a:schemeClr>
          </a:solidFill>
          <a:prstDash val="solid"/>
        </a:ln>
        <a:ln w="38100" cap="flat" cmpd="sng" algn="ctr">
          <a:solidFill>
            <a:schemeClr val="phClr">
              <a:satMod val="150000"/>
            </a:schemeClr>
          </a:solidFill>
          <a:prstDash val="solid"/>
        </a:ln>
      </a:lnStyleLst>
      <a:effectStyleLst>
        <a:effectStyle>
          <a:effectLst/>
        </a:effectStyle>
        <a:effectStyle>
          <a:effectLst>
            <a:outerShdw blurRad="76200" sx="101000" sy="101000" algn="ctr" rotWithShape="0">
              <a:srgbClr val="000000">
                <a:alpha val="50000"/>
              </a:srgbClr>
            </a:outerShdw>
            <a:reflection blurRad="12700" stA="20000" endPos="35000" dist="63500" dir="5400000" sy="-100000" rotWithShape="0"/>
          </a:effectLst>
        </a:effectStyle>
        <a:effectStyle>
          <a:effectLst>
            <a:outerShdw blurRad="127000" sx="103000" sy="103000" algn="ctr" rotWithShape="0">
              <a:srgbClr val="FFFFFF">
                <a:alpha val="65000"/>
              </a:srgbClr>
            </a:outerShdw>
          </a:effectLst>
          <a:scene3d>
            <a:camera prst="orthographicFront">
              <a:rot lat="0" lon="0" rev="0"/>
            </a:camera>
            <a:lightRig rig="morning" dir="t">
              <a:rot lat="0" lon="0" rev="1200000"/>
            </a:lightRig>
          </a:scene3d>
          <a:sp3d>
            <a:bevelT w="254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gs>
            <a:gs pos="100000">
              <a:schemeClr val="tx2"/>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92</TotalTime>
  <Words>449</Words>
  <Application>Microsoft Macintosh PowerPoint</Application>
  <PresentationFormat>On-screen Show (4:3)</PresentationFormat>
  <Paragraphs>40</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Summer</vt:lpstr>
      <vt:lpstr>PowerPoint Presentation</vt:lpstr>
      <vt:lpstr>Working with Others</vt:lpstr>
      <vt:lpstr>Working with Others</vt:lpstr>
      <vt:lpstr>Working with Others</vt:lpstr>
      <vt:lpstr>Working with Others</vt:lpstr>
      <vt:lpstr>Working with Others</vt:lpstr>
      <vt:lpstr>Working with Others</vt:lpstr>
      <vt:lpstr>Working with Others</vt:lpstr>
      <vt:lpstr>Working with Others</vt:lpstr>
      <vt:lpstr>Working with Others</vt:lpstr>
      <vt:lpstr>Working with Others</vt:lpstr>
      <vt:lpstr>Working with Others</vt:lpstr>
      <vt:lpstr>Working with Others</vt:lpstr>
    </vt:vector>
  </TitlesOfParts>
  <Company>CVUSD - Oasis Elementary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Accepting “No” for an Answer</dc:title>
  <dc:creator>Haines-Widell, Carla A.</dc:creator>
  <cp:lastModifiedBy>Carla Haines-Widell</cp:lastModifiedBy>
  <cp:revision>12</cp:revision>
  <dcterms:created xsi:type="dcterms:W3CDTF">2017-01-24T17:34:18Z</dcterms:created>
  <dcterms:modified xsi:type="dcterms:W3CDTF">2017-02-22T04:28:21Z</dcterms:modified>
</cp:coreProperties>
</file>