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-20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8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5736340"/>
            <a:ext cx="7583487" cy="49292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PBIS Social Skills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70836" y="6229262"/>
            <a:ext cx="829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41313"/>
                </a:solidFill>
              </a:rPr>
              <a:t>Day </a:t>
            </a:r>
            <a:r>
              <a:rPr lang="en-US" dirty="0">
                <a:solidFill>
                  <a:srgbClr val="141313"/>
                </a:solidFill>
              </a:rPr>
              <a:t>5</a:t>
            </a:r>
          </a:p>
        </p:txBody>
      </p:sp>
      <p:pic>
        <p:nvPicPr>
          <p:cNvPr id="6" name="Picture 5" descr="WC_WorkingWithOther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560" y="307304"/>
            <a:ext cx="5194553" cy="519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537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Working with Others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Remember, this week we are talking about Working with Others.</a:t>
            </a:r>
          </a:p>
          <a:p>
            <a:r>
              <a:rPr lang="en-US" sz="2800" dirty="0" smtClean="0"/>
              <a:t>Let’s review the four steps.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39344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Working with Others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1: Identify the task to be completed.</a:t>
            </a:r>
            <a:endParaRPr lang="en-US" sz="2800" dirty="0"/>
          </a:p>
        </p:txBody>
      </p:sp>
      <p:pic>
        <p:nvPicPr>
          <p:cNvPr id="6" name="Picture 5" descr="Image_Identif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906" y="2941222"/>
            <a:ext cx="3420989" cy="335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88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Working with Others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2: Assign tasks to each person.</a:t>
            </a:r>
            <a:endParaRPr lang="en-US" sz="2800" dirty="0"/>
          </a:p>
        </p:txBody>
      </p:sp>
      <p:pic>
        <p:nvPicPr>
          <p:cNvPr id="6" name="Picture 5" descr="Image_GroupJob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364" y="2552656"/>
            <a:ext cx="4959457" cy="347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014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Working with Others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3: Discuss ideas in a calm, quiet voice and let everyone share their ideas.</a:t>
            </a:r>
            <a:endParaRPr lang="en-US" sz="2800" dirty="0"/>
          </a:p>
        </p:txBody>
      </p:sp>
      <p:pic>
        <p:nvPicPr>
          <p:cNvPr id="4" name="Picture 3" descr="Image_GroupDiscuss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292" y="3314098"/>
            <a:ext cx="2838549" cy="283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39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Working with Others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4: Work on tasks until completed.</a:t>
            </a:r>
            <a:endParaRPr lang="en-US" sz="2800" dirty="0"/>
          </a:p>
        </p:txBody>
      </p:sp>
      <p:pic>
        <p:nvPicPr>
          <p:cNvPr id="5" name="Picture 4" descr="Image_TeamWor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298" y="2615615"/>
            <a:ext cx="4361717" cy="327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16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Working with Others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When </a:t>
            </a:r>
            <a:r>
              <a:rPr lang="en-US" sz="2800" dirty="0"/>
              <a:t>you are able to work with others in this way, you have a better chance to complete the assignment.</a:t>
            </a:r>
          </a:p>
          <a:p>
            <a:r>
              <a:rPr lang="en-US" sz="2800" dirty="0" smtClean="0"/>
              <a:t>Okay, today we are going to present the Projects</a:t>
            </a:r>
            <a:r>
              <a:rPr lang="en-US" sz="2800" dirty="0"/>
              <a:t> </a:t>
            </a:r>
            <a:r>
              <a:rPr lang="en-US" sz="2800" dirty="0" smtClean="0"/>
              <a:t>we have been working on this week.  Who would like to be the </a:t>
            </a:r>
            <a:r>
              <a:rPr lang="en-US" sz="2800" smtClean="0"/>
              <a:t>first volunteer?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702262981"/>
      </p:ext>
    </p:extLst>
  </p:cSld>
  <p:clrMapOvr>
    <a:masterClrMapping/>
  </p:clrMapOvr>
</p:sld>
</file>

<file path=ppt/theme/theme1.xml><?xml version="1.0" encoding="utf-8"?>
<a:theme xmlns:a="http://schemas.openxmlformats.org/drawingml/2006/main" name="Summer">
  <a:themeElements>
    <a:clrScheme name="Custom 24">
      <a:dk1>
        <a:sysClr val="windowText" lastClr="000000"/>
      </a:dk1>
      <a:lt1>
        <a:srgbClr val="000000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</TotalTime>
  <Words>136</Words>
  <Application>Microsoft Macintosh PowerPoint</Application>
  <PresentationFormat>On-screen Show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Summer</vt:lpstr>
      <vt:lpstr>PowerPoint Presentation</vt:lpstr>
      <vt:lpstr>Working with Others</vt:lpstr>
      <vt:lpstr>Working with Others</vt:lpstr>
      <vt:lpstr>Working with Others</vt:lpstr>
      <vt:lpstr>Working with Others</vt:lpstr>
      <vt:lpstr>Working with Others</vt:lpstr>
      <vt:lpstr>Working with Others</vt:lpstr>
    </vt:vector>
  </TitlesOfParts>
  <Company>CVUSD - Oasis Elementary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Accepting “No” for an Answer</dc:title>
  <dc:creator>Haines-Widell, Carla A.</dc:creator>
  <cp:lastModifiedBy>Carla Haines-Widell</cp:lastModifiedBy>
  <cp:revision>13</cp:revision>
  <dcterms:created xsi:type="dcterms:W3CDTF">2017-01-24T17:34:18Z</dcterms:created>
  <dcterms:modified xsi:type="dcterms:W3CDTF">2017-02-22T04:33:59Z</dcterms:modified>
</cp:coreProperties>
</file>